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0E792-7123-466A-ACD8-F2E311A6C6FE}"/>
              </a:ext>
            </a:extLst>
          </p:cNvPr>
          <p:cNvSpPr txBox="1"/>
          <p:nvPr/>
        </p:nvSpPr>
        <p:spPr>
          <a:xfrm>
            <a:off x="0" y="5402080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Gu</a:t>
            </a:r>
            <a:r>
              <a:rPr lang="es-ES" dirty="0"/>
              <a:t> Es[</a:t>
            </a:r>
            <a:r>
              <a:rPr lang="es-ES" dirty="0" err="1"/>
              <a:t>úU</a:t>
            </a:r>
            <a:r>
              <a:rPr lang="es-ES" dirty="0"/>
              <a:t> </a:t>
            </a:r>
            <a:r>
              <a:rPr lang="es-ES" dirty="0" err="1"/>
              <a:t>Cû</a:t>
            </a:r>
            <a:r>
              <a:rPr lang="es-ES" dirty="0"/>
              <a:t>[</a:t>
            </a:r>
            <a:r>
              <a:rPr lang="es-ES" dirty="0" err="1"/>
              <a:t>lTô±Ó</a:t>
            </a:r>
            <a:endParaRPr lang="es-ES" dirty="0"/>
          </a:p>
          <a:p>
            <a:r>
              <a:rPr lang="en-IN" dirty="0" err="1"/>
              <a:t>CúVNlTô</a:t>
            </a:r>
            <a:r>
              <a:rPr lang="en-IN" dirty="0"/>
              <a:t> E]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SuûU</a:t>
            </a:r>
            <a:r>
              <a:rPr lang="en-IN" dirty="0"/>
              <a:t> </a:t>
            </a:r>
            <a:r>
              <a:rPr lang="en-IN" dirty="0" err="1"/>
              <a:t>ùNnRôo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72F4A-F6BE-498A-9E9D-44BB346BACF5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LôpLs</a:t>
            </a:r>
            <a:r>
              <a:rPr lang="en-IN" dirty="0"/>
              <a:t> </a:t>
            </a:r>
            <a:r>
              <a:rPr lang="en-IN" dirty="0" err="1"/>
              <a:t>CPWôUp</a:t>
            </a:r>
            <a:r>
              <a:rPr lang="en-IN" dirty="0"/>
              <a:t> </a:t>
            </a:r>
            <a:r>
              <a:rPr lang="en-IN" dirty="0" err="1"/>
              <a:t>LôlTôt</a:t>
            </a:r>
            <a:r>
              <a:rPr lang="en-IN" dirty="0"/>
              <a:t>±]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Nô®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ÚkÕ</a:t>
            </a:r>
            <a:r>
              <a:rPr lang="en-IN" dirty="0"/>
              <a:t> ®</a:t>
            </a:r>
            <a:r>
              <a:rPr lang="en-IN" dirty="0" err="1"/>
              <a:t>Ó®jRôo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F41AE7-E002-4974-9CC8-426F773C6345}"/>
              </a:ext>
            </a:extLst>
          </p:cNvPr>
          <p:cNvSpPr txBox="1"/>
          <p:nvPr/>
        </p:nvSpPr>
        <p:spPr>
          <a:xfrm>
            <a:off x="0" y="5405870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úSô«u</a:t>
            </a:r>
            <a:r>
              <a:rPr lang="en-IN" dirty="0"/>
              <a:t> </a:t>
            </a:r>
            <a:r>
              <a:rPr lang="en-IN" dirty="0" err="1"/>
              <a:t>LhÓLs</a:t>
            </a:r>
            <a:r>
              <a:rPr lang="en-IN" dirty="0"/>
              <a:t> </a:t>
            </a:r>
            <a:r>
              <a:rPr lang="en-IN" dirty="0" err="1"/>
              <a:t>A®rjÕ®hPôo</a:t>
            </a:r>
            <a:endParaRPr lang="en-IN" dirty="0"/>
          </a:p>
          <a:p>
            <a:r>
              <a:rPr lang="en-IN" dirty="0" err="1"/>
              <a:t>F¯Vu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EVoj</a:t>
            </a:r>
            <a:r>
              <a:rPr lang="en-IN" dirty="0"/>
              <a:t>§®</a:t>
            </a:r>
            <a:r>
              <a:rPr lang="en-IN" dirty="0" err="1"/>
              <a:t>hPôo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664C64-37DB-477F-8008-205DA20A69F0}"/>
              </a:ext>
            </a:extLst>
          </p:cNvPr>
          <p:cNvSpPr txBox="1"/>
          <p:nvPr/>
        </p:nvSpPr>
        <p:spPr>
          <a:xfrm>
            <a:off x="0" y="5406032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G°V Es[</a:t>
            </a:r>
            <a:r>
              <a:rPr lang="en-IN" dirty="0" err="1"/>
              <a:t>jûR</a:t>
            </a:r>
            <a:r>
              <a:rPr lang="en-IN" dirty="0"/>
              <a:t> </a:t>
            </a:r>
            <a:r>
              <a:rPr lang="en-IN" dirty="0" err="1"/>
              <a:t>TôÕLôjRôo</a:t>
            </a:r>
            <a:endParaRPr lang="en-IN" dirty="0"/>
          </a:p>
          <a:p>
            <a:r>
              <a:rPr lang="en-IN" dirty="0" err="1"/>
              <a:t>RôrkR</a:t>
            </a:r>
            <a:r>
              <a:rPr lang="en-IN" dirty="0"/>
              <a:t> </a:t>
            </a:r>
            <a:r>
              <a:rPr lang="en-IN" dirty="0" err="1"/>
              <a:t>ùSgNjûR</a:t>
            </a:r>
            <a:r>
              <a:rPr lang="en-IN" dirty="0"/>
              <a:t> </a:t>
            </a:r>
            <a:r>
              <a:rPr lang="en-IN" dirty="0" err="1"/>
              <a:t>ÁhÓd</a:t>
            </a:r>
            <a:r>
              <a:rPr lang="en-IN" dirty="0"/>
              <a:t> </a:t>
            </a:r>
            <a:r>
              <a:rPr lang="en-IN" dirty="0" err="1"/>
              <a:t>ùLôiPôo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6FDA5-B5A1-4863-B986-B3A88005FB92}"/>
              </a:ext>
            </a:extLst>
          </p:cNvPr>
          <p:cNvSpPr txBox="1"/>
          <p:nvPr/>
        </p:nvSpPr>
        <p:spPr>
          <a:xfrm>
            <a:off x="0" y="5406194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Uu</a:t>
            </a:r>
            <a:r>
              <a:rPr lang="en-IN" dirty="0"/>
              <a:t>\</a:t>
            </a:r>
            <a:r>
              <a:rPr lang="en-IN" dirty="0" err="1"/>
              <a:t>ôÓm</a:t>
            </a:r>
            <a:r>
              <a:rPr lang="en-IN" dirty="0"/>
              <a:t> </a:t>
            </a:r>
            <a:r>
              <a:rPr lang="en-IN" dirty="0" err="1"/>
              <a:t>úTôÕ</a:t>
            </a:r>
            <a:r>
              <a:rPr lang="en-IN" dirty="0"/>
              <a:t> </a:t>
            </a:r>
            <a:r>
              <a:rPr lang="en-IN" dirty="0" err="1"/>
              <a:t>ùN®NônjRôo</a:t>
            </a:r>
            <a:endParaRPr lang="en-IN" dirty="0"/>
          </a:p>
          <a:p>
            <a:r>
              <a:rPr lang="es-ES" dirty="0"/>
              <a:t>U\</a:t>
            </a:r>
            <a:r>
              <a:rPr lang="es-ES" dirty="0" err="1"/>
              <a:t>YôUp</a:t>
            </a:r>
            <a:r>
              <a:rPr lang="es-ES" dirty="0"/>
              <a:t> E\</a:t>
            </a:r>
            <a:r>
              <a:rPr lang="es-ES" dirty="0" err="1"/>
              <a:t>Yô</a:t>
            </a:r>
            <a:r>
              <a:rPr lang="es-ES" dirty="0"/>
              <a:t>¥ </a:t>
            </a:r>
            <a:r>
              <a:rPr lang="es-ES" dirty="0" err="1"/>
              <a:t>U¡ZfùNnRôo</a:t>
            </a:r>
            <a:endParaRPr lang="es-E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AC75D-BBE2-4CB3-BBCF-30B767082765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iQlTm</a:t>
            </a:r>
            <a:r>
              <a:rPr lang="en-IN" dirty="0"/>
              <a:t> </a:t>
            </a:r>
            <a:r>
              <a:rPr lang="en-IN" dirty="0" err="1"/>
              <a:t>úLhPôo</a:t>
            </a:r>
            <a:r>
              <a:rPr lang="en-IN" dirty="0"/>
              <a:t> Au× </a:t>
            </a:r>
            <a:r>
              <a:rPr lang="en-IN" dirty="0" err="1"/>
              <a:t>áoúYu</a:t>
            </a:r>
            <a:endParaRPr lang="en-IN" dirty="0"/>
          </a:p>
          <a:p>
            <a:r>
              <a:rPr lang="en-IN" dirty="0"/>
              <a:t>®</a:t>
            </a:r>
            <a:r>
              <a:rPr lang="en-IN" dirty="0" err="1"/>
              <a:t>ÓRûX</a:t>
            </a:r>
            <a:r>
              <a:rPr lang="en-IN" dirty="0"/>
              <a:t> </a:t>
            </a:r>
            <a:r>
              <a:rPr lang="en-IN" dirty="0" err="1"/>
              <a:t>RkRôo</a:t>
            </a:r>
            <a:r>
              <a:rPr lang="en-IN" dirty="0"/>
              <a:t> </a:t>
            </a:r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ùNôpúYu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4D0CC8-DEBF-4FF7-BA68-B659AF70066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CWh£l©u</a:t>
            </a:r>
            <a:r>
              <a:rPr lang="en-IN" dirty="0"/>
              <a:t> </a:t>
            </a:r>
            <a:r>
              <a:rPr lang="en-IN" dirty="0" err="1"/>
              <a:t>Tôj§Wm</a:t>
            </a:r>
            <a:r>
              <a:rPr lang="en-IN" dirty="0"/>
              <a:t> </a:t>
            </a:r>
            <a:r>
              <a:rPr lang="en-IN" dirty="0" err="1"/>
              <a:t>ûL«p</a:t>
            </a:r>
            <a:r>
              <a:rPr lang="en-IN" dirty="0"/>
              <a:t> </a:t>
            </a:r>
            <a:r>
              <a:rPr lang="en-IN" dirty="0" err="1"/>
              <a:t>Hk</a:t>
            </a:r>
            <a:r>
              <a:rPr lang="en-IN" dirty="0"/>
              <a:t>§</a:t>
            </a:r>
          </a:p>
          <a:p>
            <a:r>
              <a:rPr lang="en-IN" dirty="0" err="1"/>
              <a:t>CWhNLo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EVoj§ÓúYu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103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2020-12-18T10:07:11Z</dcterms:modified>
</cp:coreProperties>
</file>