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18-12-2020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64C85-DE54-433A-AB18-4153C5A7DFF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Guû</a:t>
            </a:r>
            <a:r>
              <a:rPr lang="en-IN" dirty="0"/>
              <a:t>]l </a:t>
            </a:r>
            <a:r>
              <a:rPr lang="en-IN" dirty="0" err="1"/>
              <a:t>ùTXlTÓjÕm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¡±</a:t>
            </a:r>
            <a:r>
              <a:rPr lang="en-IN" dirty="0" err="1"/>
              <a:t>vÕYôp</a:t>
            </a:r>
            <a:endParaRPr lang="en-IN" dirty="0"/>
          </a:p>
          <a:p>
            <a:r>
              <a:rPr lang="en-IN" dirty="0" err="1"/>
              <a:t>GpXôúU</a:t>
            </a:r>
            <a:r>
              <a:rPr lang="en-IN" dirty="0"/>
              <a:t> </a:t>
            </a:r>
            <a:r>
              <a:rPr lang="en-IN" dirty="0" err="1"/>
              <a:t>ùNnÕ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Ø¥j§ÓúYu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62020C-AFAE-4C78-93A1-512747868898}"/>
              </a:ext>
            </a:extLst>
          </p:cNvPr>
          <p:cNvSpPr txBox="1"/>
          <p:nvPr/>
        </p:nvSpPr>
        <p:spPr>
          <a:xfrm>
            <a:off x="0" y="540966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LojRo</a:t>
            </a:r>
            <a:r>
              <a:rPr lang="en-IN" dirty="0"/>
              <a:t> Gu </a:t>
            </a:r>
            <a:r>
              <a:rPr lang="en-IN" dirty="0" err="1"/>
              <a:t>ùY°fNØm</a:t>
            </a:r>
            <a:r>
              <a:rPr lang="en-IN" dirty="0"/>
              <a:t> G]Õ </a:t>
            </a:r>
            <a:r>
              <a:rPr lang="en-IN" dirty="0" err="1"/>
              <a:t>Áh×Uô</a:t>
            </a:r>
            <a:r>
              <a:rPr lang="en-IN" dirty="0"/>
              <a:t>]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 err="1"/>
              <a:t>AYúW</a:t>
            </a:r>
            <a:r>
              <a:rPr lang="en-IN" dirty="0"/>
              <a:t> </a:t>
            </a:r>
            <a:r>
              <a:rPr lang="en-IN" dirty="0" err="1"/>
              <a:t>ËYàm</a:t>
            </a:r>
            <a:r>
              <a:rPr lang="en-IN" dirty="0"/>
              <a:t> </a:t>
            </a:r>
            <a:r>
              <a:rPr lang="en-IN" dirty="0" err="1"/>
              <a:t>Yôr®u</a:t>
            </a:r>
            <a:r>
              <a:rPr lang="en-IN" dirty="0"/>
              <a:t> </a:t>
            </a:r>
            <a:r>
              <a:rPr lang="en-IN" dirty="0" err="1"/>
              <a:t>ùYXàUô</a:t>
            </a:r>
            <a:r>
              <a:rPr lang="en-IN" dirty="0"/>
              <a:t>]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099231-AAB3-4AEB-896B-089236A333B6}"/>
              </a:ext>
            </a:extLst>
          </p:cNvPr>
          <p:cNvSpPr txBox="1"/>
          <p:nvPr/>
        </p:nvSpPr>
        <p:spPr>
          <a:xfrm>
            <a:off x="1" y="54098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¾úVôo Gu </a:t>
            </a:r>
            <a:r>
              <a:rPr lang="en-IN" dirty="0" err="1"/>
              <a:t>EPûX</a:t>
            </a:r>
            <a:r>
              <a:rPr lang="en-IN" dirty="0"/>
              <a:t> ®</a:t>
            </a:r>
            <a:r>
              <a:rPr lang="en-IN" dirty="0" err="1"/>
              <a:t>ÝeL</a:t>
            </a:r>
            <a:r>
              <a:rPr lang="en-IN" dirty="0"/>
              <a:t> </a:t>
            </a:r>
            <a:r>
              <a:rPr lang="en-IN" dirty="0" err="1"/>
              <a:t>ùSÚeÏûL«p</a:t>
            </a:r>
            <a:endParaRPr lang="en-IN" dirty="0"/>
          </a:p>
          <a:p>
            <a:r>
              <a:rPr lang="en-IN" dirty="0"/>
              <a:t>CP± ®</a:t>
            </a:r>
            <a:r>
              <a:rPr lang="en-IN" dirty="0" err="1"/>
              <a:t>ÝkRôoLs</a:t>
            </a:r>
            <a:r>
              <a:rPr lang="en-IN" dirty="0"/>
              <a:t> </a:t>
            </a:r>
            <a:r>
              <a:rPr lang="en-IN" dirty="0" err="1"/>
              <a:t>CpXôUp</a:t>
            </a:r>
            <a:r>
              <a:rPr lang="en-IN" dirty="0"/>
              <a:t> </a:t>
            </a:r>
            <a:r>
              <a:rPr lang="en-IN" dirty="0" err="1"/>
              <a:t>úTô</a:t>
            </a:r>
            <a:r>
              <a:rPr lang="en-IN" dirty="0"/>
              <a:t>]</a:t>
            </a:r>
            <a:r>
              <a:rPr lang="en-IN" dirty="0" err="1"/>
              <a:t>ôoLs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05C245-20A9-4944-8698-374FF0D8B2E2}"/>
              </a:ext>
            </a:extLst>
          </p:cNvPr>
          <p:cNvSpPr txBox="1"/>
          <p:nvPr/>
        </p:nvSpPr>
        <p:spPr>
          <a:xfrm>
            <a:off x="0" y="540159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TûPúV</a:t>
            </a:r>
            <a:r>
              <a:rPr lang="en-IN" dirty="0"/>
              <a:t> G]</a:t>
            </a:r>
            <a:r>
              <a:rPr lang="en-IN" dirty="0" err="1"/>
              <a:t>dùL§Wôn</a:t>
            </a:r>
            <a:r>
              <a:rPr lang="en-IN" dirty="0"/>
              <a:t> </a:t>
            </a:r>
            <a:r>
              <a:rPr lang="en-IN" dirty="0" err="1"/>
              <a:t>Tôû</a:t>
            </a:r>
            <a:r>
              <a:rPr lang="en-IN" dirty="0"/>
              <a:t>[</a:t>
            </a:r>
            <a:r>
              <a:rPr lang="en-IN" dirty="0" err="1"/>
              <a:t>Vm</a:t>
            </a:r>
            <a:r>
              <a:rPr lang="en-IN" dirty="0"/>
              <a:t> C\e¡]</a:t>
            </a:r>
            <a:r>
              <a:rPr lang="en-IN" dirty="0" err="1"/>
              <a:t>ôÛm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ùSgNm</a:t>
            </a:r>
            <a:r>
              <a:rPr lang="en-IN" dirty="0"/>
              <a:t> </a:t>
            </a:r>
            <a:r>
              <a:rPr lang="en-IN" dirty="0" err="1"/>
              <a:t>AgNôÕ</a:t>
            </a:r>
            <a:r>
              <a:rPr lang="en-IN" dirty="0"/>
              <a:t> </a:t>
            </a:r>
            <a:r>
              <a:rPr lang="en-IN" dirty="0" err="1"/>
              <a:t>Sm©dûL</a:t>
            </a:r>
            <a:r>
              <a:rPr lang="en-IN" dirty="0"/>
              <a:t> </a:t>
            </a:r>
            <a:r>
              <a:rPr lang="en-IN" dirty="0" err="1"/>
              <a:t>CZdLôÕ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784BD-FE2E-4BB0-A29F-C9875ACD1610}"/>
              </a:ext>
            </a:extLst>
          </p:cNvPr>
          <p:cNvSpPr txBox="1"/>
          <p:nvPr/>
        </p:nvSpPr>
        <p:spPr>
          <a:xfrm>
            <a:off x="0" y="539336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úLÓYÚm</a:t>
            </a:r>
            <a:r>
              <a:rPr lang="en-IN" dirty="0"/>
              <a:t> </a:t>
            </a:r>
            <a:r>
              <a:rPr lang="en-IN" dirty="0" err="1"/>
              <a:t>Sô°úX</a:t>
            </a:r>
            <a:r>
              <a:rPr lang="en-IN" dirty="0"/>
              <a:t> </a:t>
            </a:r>
            <a:r>
              <a:rPr lang="en-IN" dirty="0" err="1"/>
              <a:t>áPôW</a:t>
            </a:r>
            <a:r>
              <a:rPr lang="en-IN" dirty="0"/>
              <a:t> </a:t>
            </a:r>
            <a:r>
              <a:rPr lang="en-IN" dirty="0" err="1"/>
              <a:t>Uû</a:t>
            </a:r>
            <a:r>
              <a:rPr lang="en-IN" dirty="0"/>
              <a:t>\®²úX</a:t>
            </a:r>
          </a:p>
          <a:p>
            <a:r>
              <a:rPr lang="en-IN" dirty="0" err="1"/>
              <a:t>Uû</a:t>
            </a:r>
            <a:r>
              <a:rPr lang="en-IN" dirty="0"/>
              <a:t>\</a:t>
            </a:r>
            <a:r>
              <a:rPr lang="en-IN" dirty="0" err="1"/>
              <a:t>jÕ</a:t>
            </a:r>
            <a:r>
              <a:rPr lang="en-IN" dirty="0"/>
              <a:t> </a:t>
            </a:r>
            <a:r>
              <a:rPr lang="en-IN" dirty="0" err="1"/>
              <a:t>ûYj§ÓYôo</a:t>
            </a:r>
            <a:r>
              <a:rPr lang="en-IN" dirty="0"/>
              <a:t> </a:t>
            </a:r>
            <a:r>
              <a:rPr lang="en-IN" dirty="0" err="1"/>
              <a:t>TôÕLôj§ÓYôo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1085A-1FC5-44AF-BEBC-A775561BA942}"/>
              </a:ext>
            </a:extLst>
          </p:cNvPr>
          <p:cNvSpPr txBox="1"/>
          <p:nvPr/>
        </p:nvSpPr>
        <p:spPr>
          <a:xfrm>
            <a:off x="0" y="540191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G§Wô</a:t>
            </a:r>
            <a:r>
              <a:rPr lang="en-IN" dirty="0"/>
              <a:t>] U²Ro Øu²ûX«p</a:t>
            </a:r>
          </a:p>
          <a:p>
            <a:r>
              <a:rPr lang="en-IN" dirty="0"/>
              <a:t>Gu </a:t>
            </a:r>
            <a:r>
              <a:rPr lang="en-IN" dirty="0" err="1"/>
              <a:t>RûX</a:t>
            </a:r>
            <a:r>
              <a:rPr lang="en-IN" dirty="0"/>
              <a:t> ¨ª</a:t>
            </a:r>
            <a:r>
              <a:rPr lang="en-IN" dirty="0" err="1"/>
              <a:t>Wf</a:t>
            </a:r>
            <a:r>
              <a:rPr lang="en-IN" dirty="0"/>
              <a:t> </a:t>
            </a:r>
            <a:r>
              <a:rPr lang="en-IN" dirty="0" err="1"/>
              <a:t>ùNnYôo</a:t>
            </a:r>
            <a:r>
              <a:rPr lang="en-IN" dirty="0"/>
              <a:t> </a:t>
            </a:r>
            <a:r>
              <a:rPr lang="en-IN" dirty="0" err="1"/>
              <a:t>ùYt</a:t>
            </a:r>
            <a:r>
              <a:rPr lang="en-IN" dirty="0"/>
              <a:t>± </a:t>
            </a:r>
            <a:r>
              <a:rPr lang="en-IN" dirty="0" err="1"/>
              <a:t>LôQ</a:t>
            </a:r>
            <a:r>
              <a:rPr lang="en-IN" dirty="0"/>
              <a:t> </a:t>
            </a:r>
            <a:r>
              <a:rPr lang="en-IN" dirty="0" err="1"/>
              <a:t>ùNnYôo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331D52-2BEC-4BF6-90D3-77C570B65EAD}"/>
              </a:ext>
            </a:extLst>
          </p:cNvPr>
          <p:cNvSpPr txBox="1"/>
          <p:nvPr/>
        </p:nvSpPr>
        <p:spPr>
          <a:xfrm>
            <a:off x="0" y="5410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AlTô®u</a:t>
            </a:r>
            <a:r>
              <a:rPr lang="en-IN" dirty="0"/>
              <a:t> </a:t>
            </a:r>
            <a:r>
              <a:rPr lang="en-IN" dirty="0" err="1"/>
              <a:t>áPôWj§p</a:t>
            </a:r>
            <a:r>
              <a:rPr lang="en-IN" dirty="0"/>
              <a:t> B]</a:t>
            </a:r>
            <a:r>
              <a:rPr lang="en-IN" dirty="0" err="1"/>
              <a:t>kR</a:t>
            </a:r>
            <a:r>
              <a:rPr lang="en-IN" dirty="0"/>
              <a:t> </a:t>
            </a:r>
            <a:r>
              <a:rPr lang="en-IN" dirty="0" err="1"/>
              <a:t>T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«ÓúYu</a:t>
            </a:r>
            <a:endParaRPr lang="en-IN" dirty="0"/>
          </a:p>
          <a:p>
            <a:r>
              <a:rPr lang="en-IN" dirty="0" err="1"/>
              <a:t>TôPp</a:t>
            </a:r>
            <a:r>
              <a:rPr lang="en-IN" dirty="0"/>
              <a:t> </a:t>
            </a:r>
            <a:r>
              <a:rPr lang="en-IN" dirty="0" err="1"/>
              <a:t>Tô¥ÓúYu</a:t>
            </a:r>
            <a:r>
              <a:rPr lang="en-IN" dirty="0"/>
              <a:t> SP]</a:t>
            </a:r>
            <a:r>
              <a:rPr lang="en-IN" dirty="0" err="1"/>
              <a:t>Uô¥ÓúYu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41DD3-8D47-41B8-BCAA-E58CC57B6AD2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SôhLs</a:t>
            </a:r>
            <a:r>
              <a:rPr lang="en-IN" dirty="0"/>
              <a:t> </a:t>
            </a:r>
            <a:r>
              <a:rPr lang="en-IN" dirty="0" err="1"/>
              <a:t>áP</a:t>
            </a:r>
            <a:r>
              <a:rPr lang="en-IN" dirty="0"/>
              <a:t> </a:t>
            </a:r>
            <a:r>
              <a:rPr lang="en-IN" dirty="0" err="1"/>
              <a:t>áP</a:t>
            </a:r>
            <a:r>
              <a:rPr lang="en-IN" dirty="0"/>
              <a:t> </a:t>
            </a:r>
            <a:r>
              <a:rPr lang="en-IN" dirty="0" err="1"/>
              <a:t>ùTXàm</a:t>
            </a:r>
            <a:r>
              <a:rPr lang="en-IN" dirty="0"/>
              <a:t> </a:t>
            </a:r>
            <a:r>
              <a:rPr lang="en-IN" dirty="0" err="1"/>
              <a:t>ùTÚ¡Óm</a:t>
            </a:r>
            <a:endParaRPr lang="en-IN" dirty="0"/>
          </a:p>
          <a:p>
            <a:r>
              <a:rPr lang="en-IN" dirty="0" err="1"/>
              <a:t>CÚm×m</a:t>
            </a:r>
            <a:r>
              <a:rPr lang="en-IN" dirty="0"/>
              <a:t> </a:t>
            </a:r>
            <a:r>
              <a:rPr lang="en-IN" dirty="0" err="1"/>
              <a:t>ùYiLXØm</a:t>
            </a:r>
            <a:r>
              <a:rPr lang="en-IN" dirty="0"/>
              <a:t> </a:t>
            </a:r>
            <a:r>
              <a:rPr lang="en-IN" dirty="0" err="1"/>
              <a:t>TôRj§u</a:t>
            </a:r>
            <a:r>
              <a:rPr lang="en-IN" dirty="0"/>
              <a:t> ¸r </a:t>
            </a:r>
            <a:r>
              <a:rPr lang="en-IN" dirty="0" err="1"/>
              <a:t>CÚdÏm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149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2020-12-18T10:13:01Z</dcterms:modified>
</cp:coreProperties>
</file>