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313C-A334-4BA0-B290-A8ECA3BFD1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LiLû</a:t>
            </a:r>
            <a:r>
              <a:rPr lang="en-IN" dirty="0"/>
              <a:t>[ T§V </a:t>
            </a:r>
            <a:r>
              <a:rPr lang="en-IN" dirty="0" err="1"/>
              <a:t>ûYlúTu</a:t>
            </a:r>
            <a:endParaRPr lang="en-IN" dirty="0"/>
          </a:p>
          <a:p>
            <a:r>
              <a:rPr lang="en-IN" dirty="0" err="1"/>
              <a:t>LojRWôm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úUp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A339B-855F-4A3C-BF81-AE0093FAC831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LPkRûR</a:t>
            </a:r>
            <a:r>
              <a:rPr lang="en-IN" dirty="0"/>
              <a:t> U\</a:t>
            </a:r>
            <a:r>
              <a:rPr lang="en-IN" dirty="0" err="1"/>
              <a:t>k§ÓúYôm</a:t>
            </a:r>
            <a:endParaRPr lang="en-IN" dirty="0"/>
          </a:p>
          <a:p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ùNpÛúYôm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1C346-9012-4569-AE8C-2C8F881E5FE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ãrkÕ</a:t>
            </a:r>
            <a:r>
              <a:rPr lang="en-IN" dirty="0"/>
              <a:t> ¨</a:t>
            </a:r>
            <a:r>
              <a:rPr lang="en-IN" dirty="0" err="1"/>
              <a:t>tÏm</a:t>
            </a:r>
            <a:r>
              <a:rPr lang="en-IN" dirty="0"/>
              <a:t> </a:t>
            </a:r>
            <a:r>
              <a:rPr lang="en-IN" dirty="0" err="1"/>
              <a:t>ÑûULs</a:t>
            </a:r>
            <a:endParaRPr lang="en-IN" dirty="0"/>
          </a:p>
          <a:p>
            <a:r>
              <a:rPr lang="en-IN" dirty="0" err="1"/>
              <a:t>ùSÚe</a:t>
            </a:r>
            <a:r>
              <a:rPr lang="en-IN" dirty="0"/>
              <a:t>¡ </a:t>
            </a:r>
            <a:r>
              <a:rPr lang="en-IN" dirty="0" err="1"/>
              <a:t>Ttßm</a:t>
            </a:r>
            <a:r>
              <a:rPr lang="en-IN" dirty="0"/>
              <a:t> </a:t>
            </a:r>
            <a:r>
              <a:rPr lang="en-IN" dirty="0" err="1"/>
              <a:t>TôYeLs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24353-EE5B-45F0-A36A-468FD8B4A81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ER±j</a:t>
            </a:r>
            <a:r>
              <a:rPr lang="en-IN" dirty="0"/>
              <a:t> Rs°®</a:t>
            </a:r>
            <a:r>
              <a:rPr lang="en-IN" dirty="0" err="1"/>
              <a:t>hÓ</a:t>
            </a:r>
            <a:endParaRPr lang="en-IN" dirty="0"/>
          </a:p>
          <a:p>
            <a:r>
              <a:rPr lang="en-IN" dirty="0" err="1"/>
              <a:t>KÓúYôm</a:t>
            </a:r>
            <a:r>
              <a:rPr lang="en-IN" dirty="0"/>
              <a:t> </a:t>
            </a:r>
            <a:r>
              <a:rPr lang="en-IN" dirty="0" err="1"/>
              <a:t>Eß§ÙPu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9774-D6A2-4974-BAB2-705331BC4D7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C¯ûY</a:t>
            </a:r>
            <a:r>
              <a:rPr lang="en-IN" dirty="0"/>
              <a:t> </a:t>
            </a:r>
            <a:r>
              <a:rPr lang="en-IN" dirty="0" err="1"/>
              <a:t>GiQôUúX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ÛûYûV</a:t>
            </a:r>
            <a:r>
              <a:rPr lang="en-IN" dirty="0"/>
              <a:t> </a:t>
            </a:r>
            <a:r>
              <a:rPr lang="en-IN" dirty="0" err="1"/>
              <a:t>ÑUkRôúW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9F873-2287-4D0B-8852-419D2160F9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A¬VûQ«u</a:t>
            </a:r>
            <a:endParaRPr lang="en-IN" dirty="0"/>
          </a:p>
          <a:p>
            <a:r>
              <a:rPr lang="sv-SE" dirty="0"/>
              <a:t>YXlTdLm Åt±Úd¡u\ôo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4F9C6-5038-46D9-AB95-ACA7B5BEB55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RUdÏ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G§olûT</a:t>
            </a:r>
            <a:endParaRPr lang="en-IN" dirty="0"/>
          </a:p>
          <a:p>
            <a:r>
              <a:rPr lang="en-IN" dirty="0" err="1"/>
              <a:t>Rôe</a:t>
            </a:r>
            <a:r>
              <a:rPr lang="en-IN" dirty="0"/>
              <a:t>¡ </a:t>
            </a:r>
            <a:r>
              <a:rPr lang="en-IN" dirty="0" err="1"/>
              <a:t>ùLôiP</a:t>
            </a:r>
            <a:r>
              <a:rPr lang="en-IN" dirty="0"/>
              <a:t> </a:t>
            </a:r>
            <a:r>
              <a:rPr lang="en-IN" dirty="0" err="1"/>
              <a:t>AYûW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95EF3-40AD-43F7-8E97-AF2AE12CE4C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£kûR«p ¨ßj§ÓúYôm - U]m</a:t>
            </a:r>
          </a:p>
          <a:p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UôhúPôm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83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2020-12-18T10:16:49Z</dcterms:modified>
</cp:coreProperties>
</file>