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5" r:id="rId3"/>
    <p:sldId id="390" r:id="rId4"/>
    <p:sldId id="391" r:id="rId5"/>
    <p:sldId id="392" r:id="rId6"/>
    <p:sldId id="393" r:id="rId7"/>
    <p:sldId id="39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F05726-80E6-4A9D-898F-7519785F0E80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GkR</a:t>
            </a:r>
            <a:r>
              <a:rPr lang="en-IN" dirty="0"/>
              <a:t> ¨</a:t>
            </a:r>
            <a:r>
              <a:rPr lang="en-IN" dirty="0" err="1"/>
              <a:t>ûX«p</a:t>
            </a:r>
            <a:r>
              <a:rPr lang="en-IN" dirty="0"/>
              <a:t> </a:t>
            </a:r>
            <a:r>
              <a:rPr lang="en-IN" dirty="0" err="1"/>
              <a:t>SôªÚkRôÛm</a:t>
            </a:r>
            <a:endParaRPr lang="en-IN" dirty="0"/>
          </a:p>
          <a:p>
            <a:r>
              <a:rPr lang="en-IN" dirty="0" err="1"/>
              <a:t>SmûU</a:t>
            </a:r>
            <a:r>
              <a:rPr lang="en-IN" dirty="0"/>
              <a:t> </a:t>
            </a:r>
            <a:r>
              <a:rPr lang="en-IN" dirty="0" err="1"/>
              <a:t>ùYßdLôRYo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JÚYúW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A97A96-6722-48BF-BCE6-E24DCF4C756F}"/>
              </a:ext>
            </a:extLst>
          </p:cNvPr>
          <p:cNvSpPr txBox="1"/>
          <p:nvPr/>
        </p:nvSpPr>
        <p:spPr>
          <a:xfrm>
            <a:off x="0" y="5737964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úSNo</a:t>
            </a:r>
            <a:r>
              <a:rPr lang="en-IN" dirty="0"/>
              <a:t> </a:t>
            </a:r>
            <a:r>
              <a:rPr lang="en-IN" dirty="0" err="1"/>
              <a:t>JÚYúW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0463F-2D06-4A2F-8723-59816C3874BA}"/>
              </a:ext>
            </a:extLst>
          </p:cNvPr>
          <p:cNvSpPr txBox="1"/>
          <p:nvPr/>
        </p:nvSpPr>
        <p:spPr>
          <a:xfrm>
            <a:off x="0" y="5427409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200" dirty="0" err="1"/>
              <a:t>úSôVô°Vôn</a:t>
            </a:r>
            <a:r>
              <a:rPr lang="en-IN" sz="4200" dirty="0"/>
              <a:t> </a:t>
            </a:r>
            <a:r>
              <a:rPr lang="en-IN" sz="4200" dirty="0" err="1"/>
              <a:t>SôªÚkRôp</a:t>
            </a:r>
            <a:r>
              <a:rPr lang="en-IN" sz="4200" dirty="0"/>
              <a:t> </a:t>
            </a:r>
            <a:r>
              <a:rPr lang="en-IN" sz="4200" dirty="0" err="1"/>
              <a:t>TXo</a:t>
            </a:r>
            <a:r>
              <a:rPr lang="en-IN" sz="4200" dirty="0"/>
              <a:t> </a:t>
            </a:r>
            <a:r>
              <a:rPr lang="en-IN" sz="4200" dirty="0" err="1"/>
              <a:t>ùYßlTôoLs</a:t>
            </a:r>
            <a:endParaRPr lang="en-IN" sz="4200" dirty="0"/>
          </a:p>
          <a:p>
            <a:r>
              <a:rPr lang="en-IN" sz="4200" dirty="0" err="1"/>
              <a:t>Sm</a:t>
            </a:r>
            <a:r>
              <a:rPr lang="en-IN" sz="4200" dirty="0"/>
              <a:t> </a:t>
            </a:r>
            <a:r>
              <a:rPr lang="en-IN" sz="4200" dirty="0" err="1"/>
              <a:t>úSônLû</a:t>
            </a:r>
            <a:r>
              <a:rPr lang="en-IN" sz="4200" dirty="0"/>
              <a:t>[</a:t>
            </a:r>
            <a:r>
              <a:rPr lang="en-IN" sz="4200" dirty="0" err="1"/>
              <a:t>úV</a:t>
            </a:r>
            <a:r>
              <a:rPr lang="en-IN" sz="4200" dirty="0"/>
              <a:t> </a:t>
            </a:r>
            <a:r>
              <a:rPr lang="en-IN" sz="4200" dirty="0" err="1"/>
              <a:t>ùNôp</a:t>
            </a:r>
            <a:r>
              <a:rPr lang="en-IN" sz="4200" dirty="0" err="1">
                <a:latin typeface="Tamil Bible" pitchFamily="2" charset="0"/>
              </a:rPr>
              <a:t>yp</a:t>
            </a:r>
            <a:r>
              <a:rPr lang="en-IN" sz="4200" dirty="0">
                <a:latin typeface="Tamil Bible" pitchFamily="2" charset="0"/>
              </a:rPr>
              <a:t> </a:t>
            </a:r>
            <a:r>
              <a:rPr lang="en-IN" sz="4200" dirty="0" err="1"/>
              <a:t>ùNôp</a:t>
            </a:r>
            <a:r>
              <a:rPr lang="en-IN" sz="4200" dirty="0" err="1">
                <a:latin typeface="Tamil Bible" pitchFamily="2" charset="0"/>
              </a:rPr>
              <a:t>yp</a:t>
            </a:r>
            <a:r>
              <a:rPr lang="en-IN" sz="4200" dirty="0">
                <a:latin typeface="Tamil Bible" pitchFamily="2" charset="0"/>
              </a:rPr>
              <a:t> </a:t>
            </a:r>
            <a:r>
              <a:rPr lang="en-IN" sz="4200" dirty="0" err="1"/>
              <a:t>úSôL</a:t>
            </a:r>
            <a:r>
              <a:rPr lang="en-IN" sz="4200" dirty="0"/>
              <a:t> </a:t>
            </a:r>
            <a:r>
              <a:rPr lang="en-IN" sz="4200" dirty="0" err="1"/>
              <a:t>ûYlTôoLs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2D484-1CF4-4A98-8576-DCBDB762456F}"/>
              </a:ext>
            </a:extLst>
          </p:cNvPr>
          <p:cNvSpPr txBox="1"/>
          <p:nvPr/>
        </p:nvSpPr>
        <p:spPr>
          <a:xfrm>
            <a:off x="0" y="5452576"/>
            <a:ext cx="12192000" cy="135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100" dirty="0"/>
              <a:t>LP]</a:t>
            </a:r>
            <a:r>
              <a:rPr lang="en-IN" sz="4100" dirty="0" err="1"/>
              <a:t>ô°Vôn</a:t>
            </a:r>
            <a:r>
              <a:rPr lang="en-IN" sz="4100" dirty="0"/>
              <a:t> </a:t>
            </a:r>
            <a:r>
              <a:rPr lang="en-IN" sz="4100" dirty="0" err="1"/>
              <a:t>SôªÚkRôp</a:t>
            </a:r>
            <a:r>
              <a:rPr lang="en-IN" sz="4100" dirty="0"/>
              <a:t> </a:t>
            </a:r>
            <a:r>
              <a:rPr lang="en-IN" sz="4100" dirty="0" err="1"/>
              <a:t>TXo</a:t>
            </a:r>
            <a:r>
              <a:rPr lang="en-IN" sz="4100" dirty="0"/>
              <a:t> </a:t>
            </a:r>
            <a:r>
              <a:rPr lang="en-IN" sz="4100" dirty="0" err="1"/>
              <a:t>ùYßlTôoLs</a:t>
            </a:r>
            <a:endParaRPr lang="en-IN" sz="4100" dirty="0"/>
          </a:p>
          <a:p>
            <a:r>
              <a:rPr lang="en-IN" sz="4100" dirty="0" err="1"/>
              <a:t>Sm</a:t>
            </a:r>
            <a:r>
              <a:rPr lang="en-IN" sz="4100" dirty="0"/>
              <a:t> </a:t>
            </a:r>
            <a:r>
              <a:rPr lang="en-IN" sz="4100" dirty="0" err="1"/>
              <a:t>LPuLû</a:t>
            </a:r>
            <a:r>
              <a:rPr lang="en-IN" sz="4100" dirty="0"/>
              <a:t>[</a:t>
            </a:r>
            <a:r>
              <a:rPr lang="en-IN" sz="4100" dirty="0" err="1"/>
              <a:t>úV</a:t>
            </a:r>
            <a:r>
              <a:rPr lang="en-IN" sz="4100" dirty="0"/>
              <a:t> </a:t>
            </a:r>
            <a:r>
              <a:rPr lang="en-IN" sz="4100" dirty="0" err="1"/>
              <a:t>ùNôp</a:t>
            </a:r>
            <a:r>
              <a:rPr lang="en-IN" sz="4100" dirty="0" err="1">
                <a:latin typeface="Tamil Bible" pitchFamily="2" charset="0"/>
              </a:rPr>
              <a:t>yp</a:t>
            </a:r>
            <a:r>
              <a:rPr lang="en-IN" sz="4100" dirty="0">
                <a:latin typeface="Tamil Bible" pitchFamily="2" charset="0"/>
              </a:rPr>
              <a:t> </a:t>
            </a:r>
            <a:r>
              <a:rPr lang="en-IN" sz="4100" dirty="0" err="1"/>
              <a:t>ùNôp</a:t>
            </a:r>
            <a:r>
              <a:rPr lang="en-IN" sz="4100" dirty="0" err="1">
                <a:latin typeface="Tamil Bible" pitchFamily="2" charset="0"/>
              </a:rPr>
              <a:t>yp</a:t>
            </a:r>
            <a:r>
              <a:rPr lang="en-IN" sz="4100" dirty="0">
                <a:latin typeface="Tamil Bible" pitchFamily="2" charset="0"/>
              </a:rPr>
              <a:t> </a:t>
            </a:r>
            <a:r>
              <a:rPr lang="en-IN" sz="4100" dirty="0" err="1"/>
              <a:t>LXeL</a:t>
            </a:r>
            <a:r>
              <a:rPr lang="en-IN" sz="4100" dirty="0"/>
              <a:t> </a:t>
            </a:r>
            <a:r>
              <a:rPr lang="en-IN" sz="4100" dirty="0" err="1"/>
              <a:t>ûYlTôoLs</a:t>
            </a:r>
            <a:endParaRPr lang="en-IN" sz="4100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4A3780-5C7A-4023-9289-0151E55F2787}"/>
              </a:ext>
            </a:extLst>
          </p:cNvPr>
          <p:cNvSpPr txBox="1"/>
          <p:nvPr/>
        </p:nvSpPr>
        <p:spPr>
          <a:xfrm>
            <a:off x="0" y="53770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HûZVôL</a:t>
            </a:r>
            <a:r>
              <a:rPr lang="en-IN" sz="4400" dirty="0"/>
              <a:t> </a:t>
            </a:r>
            <a:r>
              <a:rPr lang="en-IN" sz="4400" dirty="0" err="1"/>
              <a:t>SôªÚkRôp</a:t>
            </a:r>
            <a:r>
              <a:rPr lang="en-IN" sz="4400" dirty="0"/>
              <a:t> </a:t>
            </a:r>
            <a:r>
              <a:rPr lang="en-IN" sz="4400" dirty="0" err="1"/>
              <a:t>TXo</a:t>
            </a:r>
            <a:r>
              <a:rPr lang="en-IN" sz="4400" dirty="0"/>
              <a:t> </a:t>
            </a:r>
            <a:r>
              <a:rPr lang="en-IN" sz="4400" dirty="0" err="1"/>
              <a:t>ùYßlTôoLs</a:t>
            </a:r>
            <a:endParaRPr lang="en-IN" sz="4400" dirty="0"/>
          </a:p>
          <a:p>
            <a:r>
              <a:rPr lang="en-IN" sz="4400" dirty="0" err="1"/>
              <a:t>Sm</a:t>
            </a:r>
            <a:r>
              <a:rPr lang="en-IN" sz="4400" dirty="0"/>
              <a:t> </a:t>
            </a:r>
            <a:r>
              <a:rPr lang="en-IN" sz="4400" dirty="0" err="1"/>
              <a:t>HrûUûVúV</a:t>
            </a:r>
            <a:r>
              <a:rPr lang="en-IN" sz="4400" dirty="0"/>
              <a:t> </a:t>
            </a:r>
            <a:r>
              <a:rPr lang="en-IN" sz="4400" dirty="0" err="1"/>
              <a:t>ùNôp</a:t>
            </a:r>
            <a:r>
              <a:rPr lang="en-IN" sz="4400" dirty="0" err="1">
                <a:latin typeface="Tamil Bible" pitchFamily="2" charset="0"/>
              </a:rPr>
              <a:t>yp</a:t>
            </a:r>
            <a:r>
              <a:rPr lang="en-IN" sz="4400" dirty="0">
                <a:latin typeface="Tamil Bible" pitchFamily="2" charset="0"/>
              </a:rPr>
              <a:t> </a:t>
            </a:r>
            <a:r>
              <a:rPr lang="en-IN" sz="4400" dirty="0" err="1"/>
              <a:t>HeL</a:t>
            </a:r>
            <a:r>
              <a:rPr lang="en-IN" sz="4400" dirty="0"/>
              <a:t> </a:t>
            </a:r>
            <a:r>
              <a:rPr lang="en-IN" sz="4400" dirty="0" err="1"/>
              <a:t>ûYlTôoLs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38F7C-8596-43A3-BB20-DD167DA9936E}"/>
              </a:ext>
            </a:extLst>
          </p:cNvPr>
          <p:cNvSpPr txBox="1"/>
          <p:nvPr/>
        </p:nvSpPr>
        <p:spPr>
          <a:xfrm>
            <a:off x="0" y="538546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ThPm</a:t>
            </a:r>
            <a:r>
              <a:rPr lang="en-IN" sz="4400" dirty="0"/>
              <a:t> </a:t>
            </a:r>
            <a:r>
              <a:rPr lang="en-IN" sz="4400" dirty="0" err="1"/>
              <a:t>T¥l</a:t>
            </a:r>
            <a:r>
              <a:rPr lang="en-IN" sz="4400" dirty="0"/>
              <a:t>× </a:t>
            </a:r>
            <a:r>
              <a:rPr lang="en-IN" sz="4400" dirty="0" err="1"/>
              <a:t>CpûXùVu</a:t>
            </a:r>
            <a:r>
              <a:rPr lang="en-IN" sz="4400" dirty="0"/>
              <a:t>\</a:t>
            </a:r>
            <a:r>
              <a:rPr lang="en-IN" sz="4400" dirty="0" err="1"/>
              <a:t>ôp</a:t>
            </a:r>
            <a:r>
              <a:rPr lang="en-IN" sz="4400" dirty="0"/>
              <a:t> </a:t>
            </a:r>
            <a:r>
              <a:rPr lang="en-IN" sz="4400" dirty="0" err="1"/>
              <a:t>TXo</a:t>
            </a:r>
            <a:r>
              <a:rPr lang="en-IN" sz="4400" dirty="0"/>
              <a:t> </a:t>
            </a:r>
            <a:r>
              <a:rPr lang="en-IN" sz="4400" dirty="0" err="1"/>
              <a:t>ùYßlTôoLs</a:t>
            </a:r>
            <a:endParaRPr lang="en-IN" sz="4400" dirty="0"/>
          </a:p>
          <a:p>
            <a:r>
              <a:rPr lang="en-IN" sz="4400" dirty="0" err="1"/>
              <a:t>ThP</a:t>
            </a:r>
            <a:r>
              <a:rPr lang="en-IN" sz="4400" dirty="0"/>
              <a:t> </a:t>
            </a:r>
            <a:r>
              <a:rPr lang="en-IN" sz="4400" dirty="0" err="1"/>
              <a:t>UWm</a:t>
            </a:r>
            <a:r>
              <a:rPr lang="en-IN" sz="4400" dirty="0"/>
              <a:t> </a:t>
            </a:r>
            <a:r>
              <a:rPr lang="en-IN" sz="4400" dirty="0" err="1"/>
              <a:t>Guß</a:t>
            </a:r>
            <a:r>
              <a:rPr lang="en-IN" sz="4400" dirty="0"/>
              <a:t> </a:t>
            </a:r>
            <a:r>
              <a:rPr lang="en-IN" sz="4400" dirty="0" err="1"/>
              <a:t>ùNôp</a:t>
            </a:r>
            <a:r>
              <a:rPr lang="en-IN" sz="4400" dirty="0" err="1">
                <a:latin typeface="Tamil Bible" pitchFamily="2" charset="0"/>
              </a:rPr>
              <a:t>yp</a:t>
            </a:r>
            <a:r>
              <a:rPr lang="en-IN" sz="4400" dirty="0">
                <a:latin typeface="Tamil Bible" pitchFamily="2" charset="0"/>
              </a:rPr>
              <a:t> </a:t>
            </a:r>
            <a:r>
              <a:rPr lang="en-IN" sz="4400" dirty="0" err="1"/>
              <a:t>T¬L£lTôoLs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4915BA-EDE1-49B9-B0D1-59A8F7815568}"/>
              </a:ext>
            </a:extLst>
          </p:cNvPr>
          <p:cNvSpPr txBox="1"/>
          <p:nvPr/>
        </p:nvSpPr>
        <p:spPr>
          <a:xfrm>
            <a:off x="0" y="5423296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300" dirty="0"/>
              <a:t>A]</a:t>
            </a:r>
            <a:r>
              <a:rPr lang="en-IN" sz="4300" dirty="0" err="1"/>
              <a:t>ôûRVôn</a:t>
            </a:r>
            <a:r>
              <a:rPr lang="en-IN" sz="4300" dirty="0"/>
              <a:t> </a:t>
            </a:r>
            <a:r>
              <a:rPr lang="en-IN" sz="4300" dirty="0" err="1"/>
              <a:t>SôªÚkRôp</a:t>
            </a:r>
            <a:r>
              <a:rPr lang="en-IN" sz="4300" dirty="0"/>
              <a:t> </a:t>
            </a:r>
            <a:r>
              <a:rPr lang="en-IN" sz="4300" dirty="0" err="1"/>
              <a:t>TXo</a:t>
            </a:r>
            <a:r>
              <a:rPr lang="en-IN" sz="4300" dirty="0"/>
              <a:t> </a:t>
            </a:r>
            <a:r>
              <a:rPr lang="en-IN" sz="4300" dirty="0" err="1"/>
              <a:t>ùYßlTôoLs</a:t>
            </a:r>
            <a:endParaRPr lang="en-IN" sz="4300" dirty="0"/>
          </a:p>
          <a:p>
            <a:r>
              <a:rPr lang="en-IN" sz="4300" dirty="0" err="1"/>
              <a:t>AuûT</a:t>
            </a:r>
            <a:r>
              <a:rPr lang="en-IN" sz="4300" dirty="0"/>
              <a:t> E]</a:t>
            </a:r>
            <a:r>
              <a:rPr lang="en-IN" sz="4300" dirty="0" err="1"/>
              <a:t>dÏj</a:t>
            </a:r>
            <a:r>
              <a:rPr lang="en-IN" sz="4300" dirty="0"/>
              <a:t> </a:t>
            </a:r>
            <a:r>
              <a:rPr lang="en-IN" sz="4300" dirty="0" err="1"/>
              <a:t>RôúWu</a:t>
            </a:r>
            <a:r>
              <a:rPr lang="en-IN" sz="4300" dirty="0"/>
              <a:t> </a:t>
            </a:r>
            <a:r>
              <a:rPr lang="en-IN" sz="4300" dirty="0" err="1"/>
              <a:t>Guß</a:t>
            </a:r>
            <a:r>
              <a:rPr lang="en-IN" sz="4300" dirty="0"/>
              <a:t> </a:t>
            </a:r>
            <a:r>
              <a:rPr lang="en-IN" sz="4300" dirty="0" err="1"/>
              <a:t>AûXV</a:t>
            </a:r>
            <a:r>
              <a:rPr lang="en-IN" sz="4300" dirty="0"/>
              <a:t> </a:t>
            </a:r>
            <a:r>
              <a:rPr lang="en-IN" sz="4300" dirty="0" err="1"/>
              <a:t>ûYlTôoLs</a:t>
            </a:r>
            <a:endParaRPr lang="en-IN" sz="4300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86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67</cp:revision>
  <dcterms:created xsi:type="dcterms:W3CDTF">2019-11-02T16:27:41Z</dcterms:created>
  <dcterms:modified xsi:type="dcterms:W3CDTF">2020-12-20T03:42:54Z</dcterms:modified>
</cp:coreProperties>
</file>