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8DCD0-E900-49AB-A1E1-360D0BB89EC4}"/>
              </a:ext>
            </a:extLst>
          </p:cNvPr>
          <p:cNvSpPr txBox="1"/>
          <p:nvPr/>
        </p:nvSpPr>
        <p:spPr>
          <a:xfrm>
            <a:off x="0" y="540224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A]</a:t>
            </a:r>
            <a:r>
              <a:rPr lang="en-IN" dirty="0" err="1"/>
              <a:t>Xôn</a:t>
            </a:r>
            <a:r>
              <a:rPr lang="en-IN" dirty="0"/>
              <a:t> C\</a:t>
            </a:r>
            <a:r>
              <a:rPr lang="en-IN" dirty="0" err="1"/>
              <a:t>e¡ÓúU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YWeLú</a:t>
            </a:r>
            <a:r>
              <a:rPr lang="en-IN" dirty="0"/>
              <a:t>[</a:t>
            </a:r>
            <a:r>
              <a:rPr lang="en-IN" dirty="0" err="1"/>
              <a:t>ôÓ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A188-32DE-45EC-9C6A-25C7D7AA65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SPdLÔúU</a:t>
            </a:r>
            <a:r>
              <a:rPr lang="en-IN" dirty="0"/>
              <a:t> - ¿o</a:t>
            </a:r>
          </a:p>
          <a:p>
            <a:r>
              <a:rPr lang="pt-BR" dirty="0"/>
              <a:t>Vôo Guß _]m A±VÔúU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661EA-317C-4E2B-87A2-4217996C8A8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¨</a:t>
            </a:r>
            <a:r>
              <a:rPr lang="en-IN" dirty="0" err="1"/>
              <a:t>WmTÔúU</a:t>
            </a:r>
            <a:endParaRPr lang="en-IN" dirty="0"/>
          </a:p>
          <a:p>
            <a:r>
              <a:rPr lang="en-IN" dirty="0" err="1"/>
              <a:t>Nôh£L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YôZÔúU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699AC-4093-4C5A-95DE-AC2731595E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VÔúU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\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D746A-6929-438D-A1FB-9E30742DB43A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TXUôn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C\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Cuß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D8121-1720-4990-A91E-8B8C312DA85C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§\</a:t>
            </a:r>
            <a:r>
              <a:rPr lang="en-IN" dirty="0" err="1"/>
              <a:t>dLhÓúU</a:t>
            </a:r>
            <a:endParaRPr lang="en-IN" dirty="0"/>
          </a:p>
          <a:p>
            <a:r>
              <a:rPr lang="pt-BR" dirty="0"/>
              <a:t>A©ú`L UûZúV ùTnVhÓúU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46AC8-748B-4C02-9007-700DE2C7B5B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 B®ûV Ft±ÓúU</a:t>
            </a:r>
          </a:p>
          <a:p>
            <a:r>
              <a:rPr lang="en-IN" dirty="0" err="1"/>
              <a:t>UßìTUôn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BD04-9FA6-47A0-9FCF-D1E645D3C28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ùTkùRùLôvúR</a:t>
            </a:r>
            <a:r>
              <a:rPr lang="en-IN" dirty="0"/>
              <a:t> </a:t>
            </a:r>
            <a:r>
              <a:rPr lang="en-IN" dirty="0" err="1"/>
              <a:t>Sô°u</a:t>
            </a:r>
            <a:r>
              <a:rPr lang="en-IN" dirty="0"/>
              <a:t> </a:t>
            </a:r>
            <a:r>
              <a:rPr lang="en-IN" dirty="0" err="1"/>
              <a:t>AàTYeLs</a:t>
            </a:r>
            <a:endParaRPr lang="en-IN" dirty="0"/>
          </a:p>
          <a:p>
            <a:r>
              <a:rPr lang="en-IN" dirty="0" err="1"/>
              <a:t>AlT¥úV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SPdLhÓúU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CA771-387C-4C3A-BA4C-B37F9AC3186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TXjR</a:t>
            </a:r>
            <a:r>
              <a:rPr lang="en-IN" dirty="0"/>
              <a:t> </a:t>
            </a:r>
            <a:r>
              <a:rPr lang="en-IN" dirty="0" err="1"/>
              <a:t>Lôt±u</a:t>
            </a:r>
            <a:r>
              <a:rPr lang="en-IN" dirty="0"/>
              <a:t> </a:t>
            </a:r>
            <a:r>
              <a:rPr lang="en-IN" dirty="0" err="1"/>
              <a:t>ØZdLm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- JÚ</a:t>
            </a:r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ÅNhÓúU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B3D25-39E0-437D-8C13-1E19D6F7F8B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UVUô</a:t>
            </a:r>
            <a:r>
              <a:rPr lang="en-IN" dirty="0"/>
              <a:t>] </a:t>
            </a:r>
            <a:r>
              <a:rPr lang="en-IN" dirty="0" err="1"/>
              <a:t>SôÜLs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AUWhÓúU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3A71F-4926-4DFA-9E18-C4043DC064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VôûYÙúU</a:t>
            </a:r>
            <a:endParaRPr lang="en-IN" dirty="0"/>
          </a:p>
          <a:p>
            <a:r>
              <a:rPr lang="en-IN" dirty="0" err="1"/>
              <a:t>ùY°lTÓjRÔúU</a:t>
            </a:r>
            <a:r>
              <a:rPr lang="en-IN" dirty="0"/>
              <a:t> </a:t>
            </a:r>
            <a:r>
              <a:rPr lang="en-IN" dirty="0" err="1"/>
              <a:t>ùNVpTÓjRÔúU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8B138-A00E-4245-B443-E7535F56FD2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LYûXLs Uû\VÔúU</a:t>
            </a:r>
          </a:p>
          <a:p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EûPVÔúU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151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2020-12-24T08:34:34Z</dcterms:modified>
</cp:coreProperties>
</file>