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24-12-2020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24-12-2020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24-12-2020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24-12-2020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24-12-2020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24-12-2020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E2C9BF-58B2-494F-B73D-A20FB3134133}"/>
              </a:ext>
            </a:extLst>
          </p:cNvPr>
          <p:cNvSpPr txBox="1"/>
          <p:nvPr/>
        </p:nvSpPr>
        <p:spPr>
          <a:xfrm>
            <a:off x="0" y="541063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BjÕUúU</a:t>
            </a:r>
            <a:r>
              <a:rPr lang="en-IN" dirty="0"/>
              <a:t> Gu Es[</a:t>
            </a:r>
            <a:r>
              <a:rPr lang="en-IN" dirty="0" err="1"/>
              <a:t>úUõ</a:t>
            </a:r>
            <a:endParaRPr lang="en-IN" dirty="0"/>
          </a:p>
          <a:p>
            <a:r>
              <a:rPr lang="en-IN" dirty="0" err="1"/>
              <a:t>BiPYûW</a:t>
            </a:r>
            <a:r>
              <a:rPr lang="en-IN" dirty="0"/>
              <a:t> ¿ §]m </a:t>
            </a:r>
            <a:r>
              <a:rPr lang="en-IN" dirty="0" err="1"/>
              <a:t>Õ§lTôn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1670E4-FDE5-4A03-9320-025DD55C1B9F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çRÚm</a:t>
            </a:r>
            <a:r>
              <a:rPr lang="en-IN" dirty="0"/>
              <a:t> </a:t>
            </a:r>
            <a:r>
              <a:rPr lang="en-IN" dirty="0" err="1"/>
              <a:t>A±VôR</a:t>
            </a:r>
            <a:r>
              <a:rPr lang="en-IN" dirty="0"/>
              <a:t> </a:t>
            </a:r>
            <a:r>
              <a:rPr lang="en-IN" dirty="0" err="1"/>
              <a:t>çÕLs</a:t>
            </a:r>
            <a:r>
              <a:rPr lang="en-IN" dirty="0"/>
              <a:t> </a:t>
            </a:r>
            <a:r>
              <a:rPr lang="en-IN" dirty="0" err="1"/>
              <a:t>DkÕuû</a:t>
            </a:r>
            <a:r>
              <a:rPr lang="en-IN" dirty="0"/>
              <a:t>]j</a:t>
            </a:r>
          </a:p>
          <a:p>
            <a:r>
              <a:rPr lang="en-IN" dirty="0" err="1"/>
              <a:t>RôN</a:t>
            </a:r>
            <a:r>
              <a:rPr lang="en-IN" dirty="0"/>
              <a:t>]</a:t>
            </a:r>
            <a:r>
              <a:rPr lang="en-IN" dirty="0" err="1"/>
              <a:t>ôn</a:t>
            </a:r>
            <a:r>
              <a:rPr lang="en-IN" dirty="0"/>
              <a:t> </a:t>
            </a:r>
            <a:r>
              <a:rPr lang="en-IN" dirty="0" err="1"/>
              <a:t>EVoj</a:t>
            </a:r>
            <a:r>
              <a:rPr lang="en-IN" dirty="0"/>
              <a:t>§]</a:t>
            </a:r>
            <a:r>
              <a:rPr lang="en-IN" dirty="0" err="1"/>
              <a:t>ôo</a:t>
            </a:r>
            <a:r>
              <a:rPr lang="en-IN" dirty="0"/>
              <a:t> </a:t>
            </a:r>
            <a:r>
              <a:rPr lang="en-IN" dirty="0" err="1"/>
              <a:t>RW¦«p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AD43C8-B042-454C-910F-FFDA2B1FBD66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TôRL</a:t>
            </a:r>
            <a:r>
              <a:rPr lang="en-IN" dirty="0"/>
              <a:t>]</a:t>
            </a:r>
            <a:r>
              <a:rPr lang="en-IN" dirty="0" err="1"/>
              <a:t>ôn</a:t>
            </a:r>
            <a:r>
              <a:rPr lang="en-IN" dirty="0"/>
              <a:t> </a:t>
            </a:r>
            <a:r>
              <a:rPr lang="en-IN" dirty="0" err="1"/>
              <a:t>AûXkúR</a:t>
            </a:r>
            <a:r>
              <a:rPr lang="en-IN" dirty="0"/>
              <a:t> </a:t>
            </a:r>
            <a:r>
              <a:rPr lang="en-IN" dirty="0" err="1"/>
              <a:t>A¯kR</a:t>
            </a:r>
            <a:r>
              <a:rPr lang="en-IN" dirty="0"/>
              <a:t> </a:t>
            </a:r>
            <a:r>
              <a:rPr lang="en-IN" dirty="0" err="1"/>
              <a:t>Euû</a:t>
            </a:r>
            <a:r>
              <a:rPr lang="en-IN" dirty="0"/>
              <a:t>]j</a:t>
            </a:r>
          </a:p>
          <a:p>
            <a:r>
              <a:rPr lang="en-IN" dirty="0" err="1"/>
              <a:t>úR¥V</a:t>
            </a:r>
            <a:r>
              <a:rPr lang="en-IN" dirty="0"/>
              <a:t> </a:t>
            </a:r>
            <a:r>
              <a:rPr lang="en-IN" dirty="0" err="1"/>
              <a:t>LWm</a:t>
            </a:r>
            <a:r>
              <a:rPr lang="en-IN" dirty="0"/>
              <a:t> </a:t>
            </a:r>
            <a:r>
              <a:rPr lang="en-IN" dirty="0" err="1"/>
              <a:t>LiÓ</a:t>
            </a:r>
            <a:r>
              <a:rPr lang="en-IN" dirty="0"/>
              <a:t> </a:t>
            </a:r>
            <a:r>
              <a:rPr lang="en-IN" dirty="0" err="1"/>
              <a:t>Yôrj§ÓYôn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E0B7B2-0035-4552-96D1-D5A0D3B1F166}"/>
              </a:ext>
            </a:extLst>
          </p:cNvPr>
          <p:cNvSpPr txBox="1"/>
          <p:nvPr/>
        </p:nvSpPr>
        <p:spPr>
          <a:xfrm>
            <a:off x="0" y="54104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B®«u YWeLs ù_ô</a:t>
            </a:r>
            <a:r>
              <a:rPr lang="en-US" sz="4000" dirty="0" err="1">
                <a:latin typeface="Tamil Bible" pitchFamily="2" charset="0"/>
              </a:rPr>
              <a:t>yp</a:t>
            </a:r>
            <a:r>
              <a:rPr lang="pl-PL" dirty="0"/>
              <a:t>j</a:t>
            </a:r>
            <a:r>
              <a:rPr lang="en-IN" dirty="0"/>
              <a:t>§</a:t>
            </a:r>
            <a:r>
              <a:rPr lang="en-IN" dirty="0" err="1"/>
              <a:t>PúY</a:t>
            </a:r>
            <a:r>
              <a:rPr lang="en-IN" dirty="0"/>
              <a:t> - </a:t>
            </a:r>
            <a:r>
              <a:rPr lang="en-IN" dirty="0" err="1"/>
              <a:t>çV</a:t>
            </a:r>
            <a:endParaRPr lang="en-IN" dirty="0"/>
          </a:p>
          <a:p>
            <a:r>
              <a:rPr lang="en-IN" dirty="0"/>
              <a:t>ËY²u </a:t>
            </a:r>
            <a:r>
              <a:rPr lang="en-IN" dirty="0" err="1"/>
              <a:t>FtßLs</a:t>
            </a:r>
            <a:r>
              <a:rPr lang="en-IN" dirty="0"/>
              <a:t> </a:t>
            </a:r>
            <a:r>
              <a:rPr lang="en-IN" dirty="0" err="1"/>
              <a:t>ÑWk§PúY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5029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3DB476-24DF-498C-B0E2-9FCEE355C01F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Ñ®úN`d</a:t>
            </a:r>
            <a:r>
              <a:rPr lang="en-IN" dirty="0"/>
              <a:t> </a:t>
            </a:r>
            <a:r>
              <a:rPr lang="en-IN" dirty="0" err="1"/>
              <a:t>ùLô¥Ùm</a:t>
            </a:r>
            <a:r>
              <a:rPr lang="en-IN" dirty="0"/>
              <a:t> T\</a:t>
            </a:r>
            <a:r>
              <a:rPr lang="en-IN" dirty="0" err="1"/>
              <a:t>k§PúY</a:t>
            </a:r>
            <a:r>
              <a:rPr lang="en-IN" dirty="0"/>
              <a:t> Eu²p</a:t>
            </a:r>
          </a:p>
          <a:p>
            <a:r>
              <a:rPr lang="en-IN" dirty="0" err="1"/>
              <a:t>ù_V</a:t>
            </a:r>
            <a:r>
              <a:rPr lang="en-IN" dirty="0"/>
              <a:t> ùRô² ¸</a:t>
            </a:r>
            <a:r>
              <a:rPr lang="en-IN" dirty="0" err="1"/>
              <a:t>ReLs</a:t>
            </a:r>
            <a:r>
              <a:rPr lang="en-IN" dirty="0"/>
              <a:t> </a:t>
            </a:r>
            <a:r>
              <a:rPr lang="en-IN" dirty="0" err="1"/>
              <a:t>ØZe¡PúY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9415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BAACEE-56A7-406B-B406-727C3DD611FE}"/>
              </a:ext>
            </a:extLst>
          </p:cNvPr>
          <p:cNvSpPr txBox="1"/>
          <p:nvPr/>
        </p:nvSpPr>
        <p:spPr>
          <a:xfrm>
            <a:off x="0" y="5763130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Au©]</a:t>
            </a:r>
            <a:r>
              <a:rPr lang="en-IN" dirty="0" err="1"/>
              <a:t>ôp</a:t>
            </a:r>
            <a:r>
              <a:rPr lang="en-IN" dirty="0"/>
              <a:t> </a:t>
            </a:r>
            <a:r>
              <a:rPr lang="en-IN" dirty="0" err="1"/>
              <a:t>Euû</a:t>
            </a:r>
            <a:r>
              <a:rPr lang="en-IN" dirty="0"/>
              <a:t>] </a:t>
            </a:r>
            <a:r>
              <a:rPr lang="en-IN" dirty="0" err="1"/>
              <a:t>AûZjRYûW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954215-0C88-46C1-BF0D-DEAE61298957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Sôù</a:t>
            </a:r>
            <a:r>
              <a:rPr lang="en-IN" dirty="0"/>
              <a:t>[</a:t>
            </a:r>
            <a:r>
              <a:rPr lang="en-IN" dirty="0" err="1"/>
              <a:t>ôÚ</a:t>
            </a:r>
            <a:r>
              <a:rPr lang="en-IN" dirty="0"/>
              <a:t> úU²Ùm </a:t>
            </a:r>
            <a:r>
              <a:rPr lang="en-IN" dirty="0" err="1"/>
              <a:t>ùTôÝùRôÚ</a:t>
            </a:r>
            <a:r>
              <a:rPr lang="en-IN" dirty="0"/>
              <a:t> </a:t>
            </a:r>
            <a:r>
              <a:rPr lang="en-IN" dirty="0" err="1"/>
              <a:t>YiQUôn</a:t>
            </a:r>
            <a:endParaRPr lang="en-IN" dirty="0"/>
          </a:p>
          <a:p>
            <a:r>
              <a:rPr lang="en-IN" dirty="0" err="1"/>
              <a:t>SuûULs</a:t>
            </a:r>
            <a:r>
              <a:rPr lang="en-IN" dirty="0"/>
              <a:t> </a:t>
            </a:r>
            <a:r>
              <a:rPr lang="en-IN" dirty="0" err="1"/>
              <a:t>DkÕuû</a:t>
            </a:r>
            <a:r>
              <a:rPr lang="en-IN" dirty="0"/>
              <a:t>] Y[</a:t>
            </a:r>
            <a:r>
              <a:rPr lang="en-IN" dirty="0" err="1"/>
              <a:t>ojRYûW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D6A379-8A83-46DE-A451-6C0B3E4A8D2B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ËYû</a:t>
            </a:r>
            <a:r>
              <a:rPr lang="en-IN" dirty="0"/>
              <a:t>]d </a:t>
            </a:r>
            <a:r>
              <a:rPr lang="en-IN" dirty="0" err="1"/>
              <a:t>ùLôÓjÕuû</a:t>
            </a:r>
            <a:r>
              <a:rPr lang="en-IN" dirty="0"/>
              <a:t>] </a:t>
            </a:r>
            <a:r>
              <a:rPr lang="en-IN" dirty="0" err="1"/>
              <a:t>ÁhPYúW</a:t>
            </a:r>
            <a:r>
              <a:rPr lang="en-IN" dirty="0"/>
              <a:t> - </a:t>
            </a:r>
            <a:r>
              <a:rPr lang="en-IN" dirty="0" err="1"/>
              <a:t>çR</a:t>
            </a:r>
            <a:endParaRPr lang="en-IN" dirty="0"/>
          </a:p>
          <a:p>
            <a:r>
              <a:rPr lang="en-IN" dirty="0"/>
              <a:t>ËY </a:t>
            </a:r>
            <a:r>
              <a:rPr lang="en-IN" dirty="0" err="1"/>
              <a:t>úTô</a:t>
            </a:r>
            <a:r>
              <a:rPr lang="en-IN" dirty="0"/>
              <a:t>_]m ùNô¬k¾kRYúW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98744C-AD52-44CB-A348-2A93D9DCB1DE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ËYàsú</a:t>
            </a:r>
            <a:r>
              <a:rPr lang="en-IN" dirty="0"/>
              <a:t>[</a:t>
            </a:r>
            <a:r>
              <a:rPr lang="en-IN" dirty="0" err="1"/>
              <a:t>ôodÏ</a:t>
            </a:r>
            <a:r>
              <a:rPr lang="en-IN" dirty="0"/>
              <a:t> ¿ </a:t>
            </a:r>
            <a:r>
              <a:rPr lang="en-IN" dirty="0" err="1"/>
              <a:t>Nôh£Vôn</a:t>
            </a:r>
            <a:r>
              <a:rPr lang="en-IN" dirty="0"/>
              <a:t> ¨</a:t>
            </a:r>
            <a:r>
              <a:rPr lang="en-IN" dirty="0" err="1"/>
              <a:t>u±P</a:t>
            </a:r>
            <a:endParaRPr lang="en-IN" dirty="0"/>
          </a:p>
          <a:p>
            <a:r>
              <a:rPr lang="en-IN" dirty="0"/>
              <a:t>ËY]</a:t>
            </a:r>
            <a:r>
              <a:rPr lang="en-IN" dirty="0" err="1"/>
              <a:t>ôp</a:t>
            </a:r>
            <a:r>
              <a:rPr lang="en-IN" dirty="0"/>
              <a:t> ¨û\</a:t>
            </a:r>
            <a:r>
              <a:rPr lang="en-IN" dirty="0" err="1"/>
              <a:t>jÕuû</a:t>
            </a:r>
            <a:r>
              <a:rPr lang="en-IN" dirty="0"/>
              <a:t>]d </a:t>
            </a:r>
            <a:r>
              <a:rPr lang="en-IN" dirty="0" err="1"/>
              <a:t>LôjRYúW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8F1FCE-1D56-4A1E-A6A3-34D834509FB5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 err="1"/>
              <a:t>SPj§V</a:t>
            </a:r>
            <a:r>
              <a:rPr lang="es-ES" dirty="0"/>
              <a:t> </a:t>
            </a:r>
            <a:r>
              <a:rPr lang="es-ES" dirty="0" err="1"/>
              <a:t>Y¯Ls</a:t>
            </a:r>
            <a:r>
              <a:rPr lang="es-ES" dirty="0"/>
              <a:t> </a:t>
            </a:r>
            <a:r>
              <a:rPr lang="es-ES" dirty="0" err="1"/>
              <a:t>úSôd¡ÓYôn</a:t>
            </a:r>
            <a:r>
              <a:rPr lang="es-ES" dirty="0"/>
              <a:t> - </a:t>
            </a:r>
            <a:r>
              <a:rPr lang="es-ES" dirty="0" err="1"/>
              <a:t>AYo</a:t>
            </a:r>
            <a:endParaRPr lang="es-ES" dirty="0"/>
          </a:p>
          <a:p>
            <a:r>
              <a:rPr lang="en-IN" dirty="0" err="1"/>
              <a:t>Sp¡V</a:t>
            </a:r>
            <a:r>
              <a:rPr lang="en-IN" dirty="0"/>
              <a:t> ¡</a:t>
            </a:r>
            <a:r>
              <a:rPr lang="en-IN" dirty="0" err="1"/>
              <a:t>ÚûTLs</a:t>
            </a:r>
            <a:r>
              <a:rPr lang="en-IN" dirty="0"/>
              <a:t> ¨û]</a:t>
            </a:r>
            <a:r>
              <a:rPr lang="en-IN" dirty="0" err="1"/>
              <a:t>j§ÓYôn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EBD153-95CA-4307-9EF9-9F03F64DDBCD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BTj§p</a:t>
            </a:r>
            <a:r>
              <a:rPr lang="en-IN" dirty="0"/>
              <a:t> </a:t>
            </a:r>
            <a:r>
              <a:rPr lang="en-IN" dirty="0" err="1"/>
              <a:t>AûPdLXm</a:t>
            </a:r>
            <a:r>
              <a:rPr lang="en-IN" dirty="0"/>
              <a:t>. </a:t>
            </a:r>
            <a:r>
              <a:rPr lang="en-IN" dirty="0" err="1"/>
              <a:t>BßRp</a:t>
            </a:r>
            <a:r>
              <a:rPr lang="en-IN" dirty="0"/>
              <a:t> Cu]p</a:t>
            </a:r>
          </a:p>
          <a:p>
            <a:r>
              <a:rPr lang="en-IN" dirty="0" err="1"/>
              <a:t>A°jRYo</a:t>
            </a:r>
            <a:r>
              <a:rPr lang="en-IN" dirty="0"/>
              <a:t> </a:t>
            </a:r>
            <a:r>
              <a:rPr lang="en-IN" dirty="0" err="1"/>
              <a:t>AÚûU</a:t>
            </a:r>
            <a:r>
              <a:rPr lang="en-IN" dirty="0"/>
              <a:t> </a:t>
            </a:r>
            <a:r>
              <a:rPr lang="en-IN" dirty="0" err="1"/>
              <a:t>CúVÑYpúXô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905780-2484-41B0-87AF-8C4D043D29D2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TôoúYô²u </a:t>
            </a:r>
            <a:r>
              <a:rPr lang="en-IN" dirty="0" err="1"/>
              <a:t>úNû</a:t>
            </a:r>
            <a:r>
              <a:rPr lang="en-IN" dirty="0"/>
              <a:t>]Ls </a:t>
            </a:r>
            <a:r>
              <a:rPr lang="en-IN" dirty="0" err="1"/>
              <a:t>ùRôPokRúTôÕm</a:t>
            </a:r>
            <a:r>
              <a:rPr lang="en-IN" dirty="0"/>
              <a:t> </a:t>
            </a:r>
            <a:r>
              <a:rPr lang="en-IN" dirty="0" err="1"/>
              <a:t>EVo</a:t>
            </a:r>
            <a:endParaRPr lang="en-IN" dirty="0"/>
          </a:p>
          <a:p>
            <a:r>
              <a:rPr lang="en-IN" dirty="0"/>
              <a:t>úVôoRô²u </a:t>
            </a:r>
            <a:r>
              <a:rPr lang="en-IN" dirty="0" err="1"/>
              <a:t>AûXLs</a:t>
            </a:r>
            <a:r>
              <a:rPr lang="en-IN" dirty="0"/>
              <a:t> ×</a:t>
            </a:r>
            <a:r>
              <a:rPr lang="en-IN" dirty="0" err="1"/>
              <a:t>WiPúTôÕm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B49611-2528-473B-B64E-5B21FB8F0D08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/>
              <a:t>Ad¡² </a:t>
            </a:r>
            <a:r>
              <a:rPr lang="es-ES" dirty="0" err="1"/>
              <a:t>úUL</a:t>
            </a:r>
            <a:r>
              <a:rPr lang="es-ES" dirty="0"/>
              <a:t> </a:t>
            </a:r>
            <a:r>
              <a:rPr lang="es-ES" dirty="0" err="1"/>
              <a:t>vRmTUôn</a:t>
            </a:r>
            <a:r>
              <a:rPr lang="es-ES" dirty="0"/>
              <a:t> ¨u\Yo</a:t>
            </a:r>
          </a:p>
          <a:p>
            <a:r>
              <a:rPr lang="en-IN" dirty="0" err="1"/>
              <a:t>AWÔm</a:t>
            </a:r>
            <a:r>
              <a:rPr lang="en-IN" dirty="0"/>
              <a:t> Eu </a:t>
            </a:r>
            <a:r>
              <a:rPr lang="en-IN" dirty="0" err="1"/>
              <a:t>úLPLUôn</a:t>
            </a:r>
            <a:r>
              <a:rPr lang="en-IN" dirty="0"/>
              <a:t> </a:t>
            </a:r>
            <a:r>
              <a:rPr lang="en-IN" dirty="0" err="1"/>
              <a:t>CÚkRôo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1475</TotalTime>
  <Words>203</Words>
  <Application>Microsoft Office PowerPoint</Application>
  <PresentationFormat>Widescreen</PresentationFormat>
  <Paragraphs>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2020-12-24T08:48:45Z</dcterms:modified>
</cp:coreProperties>
</file>