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DB295A-707F-4F30-8835-C05B689D7BD5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ùSgNúU</a:t>
            </a:r>
            <a:r>
              <a:rPr lang="en-IN" dirty="0"/>
              <a:t> </a:t>
            </a:r>
            <a:r>
              <a:rPr lang="en-IN" dirty="0" err="1"/>
              <a:t>ÅQôn</a:t>
            </a:r>
            <a:r>
              <a:rPr lang="en-IN" dirty="0"/>
              <a:t> </a:t>
            </a:r>
            <a:r>
              <a:rPr lang="en-IN" dirty="0" err="1"/>
              <a:t>úNôokÕ</a:t>
            </a:r>
            <a:r>
              <a:rPr lang="en-IN" dirty="0"/>
              <a:t> </a:t>
            </a:r>
            <a:r>
              <a:rPr lang="en-IN" dirty="0" err="1"/>
              <a:t>úTôLôúR</a:t>
            </a:r>
            <a:endParaRPr lang="en-IN" dirty="0"/>
          </a:p>
          <a:p>
            <a:r>
              <a:rPr lang="en-IN" dirty="0" err="1"/>
              <a:t>RgNm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CÚdûL«p</a:t>
            </a:r>
            <a:r>
              <a:rPr lang="en-IN" dirty="0"/>
              <a:t> R[</a:t>
            </a:r>
            <a:r>
              <a:rPr lang="en-IN" dirty="0" err="1"/>
              <a:t>okÕ</a:t>
            </a:r>
            <a:r>
              <a:rPr lang="en-IN" dirty="0"/>
              <a:t> ®</a:t>
            </a:r>
            <a:r>
              <a:rPr lang="en-IN" dirty="0" err="1"/>
              <a:t>PôúR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95C95-92AA-4B7C-8876-9AB52D50B2B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çVYu Øu Eu £ß CÚRVm</a:t>
            </a:r>
          </a:p>
          <a:p>
            <a:r>
              <a:rPr lang="en-IN" dirty="0" err="1"/>
              <a:t>UôVØm</a:t>
            </a:r>
            <a:r>
              <a:rPr lang="en-IN" dirty="0"/>
              <a:t> </a:t>
            </a:r>
            <a:r>
              <a:rPr lang="en-IN" dirty="0" err="1"/>
              <a:t>UôÑªpXôRô</a:t>
            </a:r>
            <a:r>
              <a:rPr lang="en-IN" dirty="0"/>
              <a:t>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úTôÕm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D4748-AFEE-45BF-8BF8-04F35E0C74C3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ùNnRÕm</a:t>
            </a:r>
            <a:r>
              <a:rPr lang="en-IN" dirty="0"/>
              <a:t> </a:t>
            </a:r>
            <a:r>
              <a:rPr lang="en-IN" dirty="0" err="1"/>
              <a:t>ùNôu</a:t>
            </a:r>
            <a:r>
              <a:rPr lang="en-IN" dirty="0"/>
              <a:t>]</a:t>
            </a:r>
            <a:r>
              <a:rPr lang="en-IN" dirty="0" err="1"/>
              <a:t>Õm</a:t>
            </a:r>
            <a:r>
              <a:rPr lang="en-IN" dirty="0"/>
              <a:t> </a:t>
            </a:r>
            <a:r>
              <a:rPr lang="en-IN" dirty="0" err="1"/>
              <a:t>CpùXuß</a:t>
            </a:r>
            <a:r>
              <a:rPr lang="en-IN" dirty="0"/>
              <a:t> </a:t>
            </a:r>
            <a:r>
              <a:rPr lang="en-IN" dirty="0" err="1"/>
              <a:t>UßlTôo</a:t>
            </a:r>
            <a:endParaRPr lang="en-IN" dirty="0"/>
          </a:p>
          <a:p>
            <a:r>
              <a:rPr lang="en-IN" dirty="0" err="1"/>
              <a:t>ùNnVôRÕm</a:t>
            </a:r>
            <a:r>
              <a:rPr lang="en-IN" dirty="0"/>
              <a:t> </a:t>
            </a:r>
            <a:r>
              <a:rPr lang="en-IN" dirty="0" err="1"/>
              <a:t>ùNôpXôRÕm</a:t>
            </a:r>
            <a:r>
              <a:rPr lang="en-IN" dirty="0"/>
              <a:t> Bm </a:t>
            </a:r>
            <a:r>
              <a:rPr lang="en-IN" dirty="0" err="1"/>
              <a:t>Guß</a:t>
            </a:r>
            <a:r>
              <a:rPr lang="en-IN" dirty="0"/>
              <a:t> </a:t>
            </a:r>
            <a:r>
              <a:rPr lang="en-IN" dirty="0" err="1"/>
              <a:t>EûWlTôo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AFE15-20F2-4198-A907-6C6C7F117FA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ùTôn«Ûm</a:t>
            </a:r>
            <a:r>
              <a:rPr lang="en-IN" dirty="0"/>
              <a:t> ×</a:t>
            </a:r>
            <a:r>
              <a:rPr lang="en-IN" dirty="0" err="1"/>
              <a:t>Wh¥Ûm</a:t>
            </a:r>
            <a:r>
              <a:rPr lang="en-IN" dirty="0"/>
              <a:t> ×</a:t>
            </a:r>
            <a:r>
              <a:rPr lang="en-IN" dirty="0" err="1"/>
              <a:t>ûRkRÕ</a:t>
            </a:r>
            <a:r>
              <a:rPr lang="en-IN" dirty="0"/>
              <a:t> </a:t>
            </a:r>
            <a:r>
              <a:rPr lang="en-IN" dirty="0" err="1"/>
              <a:t>EXLm</a:t>
            </a:r>
            <a:endParaRPr lang="en-IN" dirty="0"/>
          </a:p>
          <a:p>
            <a:r>
              <a:rPr lang="en-IN" dirty="0" err="1"/>
              <a:t>ùUnÙûPVôu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ÁÕ </a:t>
            </a:r>
            <a:r>
              <a:rPr lang="en-IN" dirty="0" err="1"/>
              <a:t>ûY</a:t>
            </a:r>
            <a:r>
              <a:rPr lang="en-IN" dirty="0"/>
              <a:t> </a:t>
            </a:r>
            <a:r>
              <a:rPr lang="en-IN" dirty="0" err="1"/>
              <a:t>TôWm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1F87D-785B-4D76-81A9-21D22FF2B3B7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CúVÑ®u</a:t>
            </a:r>
            <a:r>
              <a:rPr lang="en-IN" dirty="0"/>
              <a:t> £</a:t>
            </a:r>
            <a:r>
              <a:rPr lang="en-IN" dirty="0" err="1"/>
              <a:t>kûR</a:t>
            </a:r>
            <a:r>
              <a:rPr lang="en-IN" dirty="0"/>
              <a:t> </a:t>
            </a:r>
            <a:r>
              <a:rPr lang="en-IN" dirty="0" err="1"/>
              <a:t>CÚk§P</a:t>
            </a:r>
            <a:r>
              <a:rPr lang="en-IN" dirty="0"/>
              <a:t> </a:t>
            </a:r>
            <a:r>
              <a:rPr lang="en-IN" dirty="0" err="1"/>
              <a:t>úYiÓm</a:t>
            </a:r>
            <a:endParaRPr lang="en-IN" dirty="0"/>
          </a:p>
          <a:p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B®«p</a:t>
            </a:r>
            <a:r>
              <a:rPr lang="en-IN" dirty="0"/>
              <a:t> </a:t>
            </a:r>
            <a:r>
              <a:rPr lang="en-IN" dirty="0" err="1"/>
              <a:t>CVe¡P</a:t>
            </a:r>
            <a:r>
              <a:rPr lang="en-IN" dirty="0"/>
              <a:t> </a:t>
            </a:r>
            <a:r>
              <a:rPr lang="en-IN" dirty="0" err="1"/>
              <a:t>úYiÓm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0B7B6-BA8F-4F32-89F9-CEE980CA6D5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CúVÑûYl</a:t>
            </a:r>
            <a:r>
              <a:rPr lang="en-IN" dirty="0"/>
              <a:t> </a:t>
            </a:r>
            <a:r>
              <a:rPr lang="en-IN" dirty="0" err="1"/>
              <a:t>úTôp</a:t>
            </a:r>
            <a:r>
              <a:rPr lang="en-IN" dirty="0"/>
              <a:t> </a:t>
            </a:r>
            <a:r>
              <a:rPr lang="en-IN" dirty="0" err="1"/>
              <a:t>GpXôm</a:t>
            </a:r>
            <a:r>
              <a:rPr lang="en-IN" dirty="0"/>
              <a:t> </a:t>
            </a:r>
            <a:r>
              <a:rPr lang="en-IN" dirty="0" err="1"/>
              <a:t>N¡j§P</a:t>
            </a:r>
            <a:r>
              <a:rPr lang="en-IN" dirty="0"/>
              <a:t> </a:t>
            </a:r>
            <a:r>
              <a:rPr lang="en-IN" dirty="0" err="1"/>
              <a:t>úYiÓm</a:t>
            </a:r>
            <a:endParaRPr lang="en-IN" dirty="0"/>
          </a:p>
          <a:p>
            <a:r>
              <a:rPr lang="en-IN" dirty="0" err="1"/>
              <a:t>CúVÑ®u</a:t>
            </a:r>
            <a:r>
              <a:rPr lang="en-IN" dirty="0"/>
              <a:t> ¡</a:t>
            </a:r>
            <a:r>
              <a:rPr lang="en-IN" dirty="0" err="1"/>
              <a:t>ÚûTûVl</a:t>
            </a:r>
            <a:r>
              <a:rPr lang="en-IN" dirty="0"/>
              <a:t> </a:t>
            </a:r>
            <a:r>
              <a:rPr lang="en-IN" dirty="0" err="1"/>
              <a:t>ùTt±P</a:t>
            </a:r>
            <a:r>
              <a:rPr lang="en-IN" dirty="0"/>
              <a:t> </a:t>
            </a:r>
            <a:r>
              <a:rPr lang="en-IN" dirty="0" err="1"/>
              <a:t>úYiÓm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B20FF2-7DAE-44A3-97A2-FCCC935DF64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YgNLu</a:t>
            </a:r>
            <a:r>
              <a:rPr lang="en-IN" dirty="0"/>
              <a:t> </a:t>
            </a:r>
            <a:r>
              <a:rPr lang="en-IN" dirty="0" err="1"/>
              <a:t>ÅÑm</a:t>
            </a:r>
            <a:r>
              <a:rPr lang="en-IN" dirty="0"/>
              <a:t> </a:t>
            </a:r>
            <a:r>
              <a:rPr lang="en-IN" dirty="0" err="1"/>
              <a:t>YûX«p</a:t>
            </a:r>
            <a:r>
              <a:rPr lang="en-IN" dirty="0"/>
              <a:t> ®</a:t>
            </a:r>
            <a:r>
              <a:rPr lang="en-IN" dirty="0" err="1"/>
              <a:t>ZôúR</a:t>
            </a:r>
            <a:endParaRPr lang="en-IN" dirty="0"/>
          </a:p>
          <a:p>
            <a:r>
              <a:rPr lang="en-IN" dirty="0" err="1"/>
              <a:t>TgNLôVu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TôÕLôlTôúW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BAF9D7-D701-4B06-8962-21F3A31B6291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úNôRû</a:t>
            </a:r>
            <a:r>
              <a:rPr lang="en-IN" dirty="0"/>
              <a:t>] </a:t>
            </a:r>
            <a:r>
              <a:rPr lang="en-IN" dirty="0" err="1"/>
              <a:t>TXYôn</a:t>
            </a:r>
            <a:r>
              <a:rPr lang="en-IN" dirty="0"/>
              <a:t> </a:t>
            </a:r>
            <a:r>
              <a:rPr lang="en-IN" dirty="0" err="1"/>
              <a:t>ãrk§Óm</a:t>
            </a:r>
            <a:r>
              <a:rPr lang="en-IN" dirty="0"/>
              <a:t> </a:t>
            </a:r>
            <a:r>
              <a:rPr lang="en-IN" dirty="0" err="1"/>
              <a:t>úSWm</a:t>
            </a:r>
            <a:endParaRPr lang="en-IN" dirty="0"/>
          </a:p>
          <a:p>
            <a:r>
              <a:rPr lang="en-IN" dirty="0" err="1"/>
              <a:t>úYRû</a:t>
            </a:r>
            <a:r>
              <a:rPr lang="en-IN" dirty="0"/>
              <a:t>] ®Rm ®Rm </a:t>
            </a:r>
            <a:r>
              <a:rPr lang="en-IN" dirty="0" err="1"/>
              <a:t>Yk§Óm</a:t>
            </a:r>
            <a:r>
              <a:rPr lang="en-IN" dirty="0"/>
              <a:t> </a:t>
            </a:r>
            <a:r>
              <a:rPr lang="en-IN" dirty="0" err="1"/>
              <a:t>LôXm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AB741-D815-472A-997C-340000012AF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¾Rû]</a:t>
            </a:r>
            <a:r>
              <a:rPr lang="en-IN" dirty="0" err="1"/>
              <a:t>jÕm</a:t>
            </a:r>
            <a:r>
              <a:rPr lang="en-IN" dirty="0"/>
              <a:t> §Ú £</a:t>
            </a:r>
            <a:r>
              <a:rPr lang="en-IN" dirty="0" err="1"/>
              <a:t>ÛûY«p</a:t>
            </a:r>
            <a:r>
              <a:rPr lang="en-IN" dirty="0"/>
              <a:t> </a:t>
            </a:r>
            <a:r>
              <a:rPr lang="en-IN" dirty="0" err="1"/>
              <a:t>ùRôeÏm</a:t>
            </a:r>
            <a:endParaRPr lang="en-IN" dirty="0"/>
          </a:p>
          <a:p>
            <a:r>
              <a:rPr lang="en-IN" dirty="0" err="1"/>
              <a:t>SôRû</a:t>
            </a:r>
            <a:r>
              <a:rPr lang="en-IN" dirty="0"/>
              <a:t>] ¨û]j§¥p </a:t>
            </a:r>
            <a:r>
              <a:rPr lang="en-IN" dirty="0" err="1"/>
              <a:t>SôNUôn</a:t>
            </a:r>
            <a:r>
              <a:rPr lang="en-IN" dirty="0"/>
              <a:t> </a:t>
            </a:r>
            <a:r>
              <a:rPr lang="en-IN" dirty="0" err="1"/>
              <a:t>úTôÏm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1C9298-17C1-496B-BF0D-2E4130DB3EA8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ùTt</a:t>
            </a:r>
            <a:r>
              <a:rPr lang="en-IN" dirty="0"/>
              <a:t>\</a:t>
            </a:r>
            <a:r>
              <a:rPr lang="en-IN" dirty="0" err="1"/>
              <a:t>Úm</a:t>
            </a:r>
            <a:r>
              <a:rPr lang="en-IN" dirty="0"/>
              <a:t> </a:t>
            </a:r>
            <a:r>
              <a:rPr lang="en-IN" dirty="0" err="1"/>
              <a:t>ùTi</a:t>
            </a:r>
            <a:r>
              <a:rPr lang="en-IN" dirty="0"/>
              <a:t> ©</a:t>
            </a:r>
            <a:r>
              <a:rPr lang="en-IN" dirty="0" err="1"/>
              <a:t>sû</a:t>
            </a:r>
            <a:r>
              <a:rPr lang="en-IN" dirty="0"/>
              <a:t>[</a:t>
            </a:r>
            <a:r>
              <a:rPr lang="en-IN" dirty="0" err="1"/>
              <a:t>LÞm</a:t>
            </a:r>
            <a:r>
              <a:rPr lang="en-IN" dirty="0"/>
              <a:t>-ªL</a:t>
            </a:r>
          </a:p>
          <a:p>
            <a:r>
              <a:rPr lang="pt-BR" dirty="0"/>
              <a:t>Et\YÚm E«o úRôZoL[ôú]ôÚm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04636F-A773-41AF-A9E9-3347D6D8BB7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Tt\t\</a:t>
            </a:r>
            <a:r>
              <a:rPr lang="en-IN" dirty="0" err="1"/>
              <a:t>YWôn</a:t>
            </a:r>
            <a:r>
              <a:rPr lang="en-IN" dirty="0"/>
              <a:t> </a:t>
            </a:r>
            <a:r>
              <a:rPr lang="en-IN" dirty="0" err="1"/>
              <a:t>TZ¡ÓmúTôÕm</a:t>
            </a:r>
            <a:endParaRPr lang="en-IN" dirty="0"/>
          </a:p>
          <a:p>
            <a:r>
              <a:rPr lang="en-IN" dirty="0"/>
              <a:t>Ut\</a:t>
            </a:r>
            <a:r>
              <a:rPr lang="en-IN" dirty="0" err="1"/>
              <a:t>Yo</a:t>
            </a:r>
            <a:r>
              <a:rPr lang="en-IN" dirty="0"/>
              <a:t> </a:t>
            </a:r>
            <a:r>
              <a:rPr lang="en-IN" dirty="0" err="1"/>
              <a:t>ùNnûLVôp</a:t>
            </a:r>
            <a:r>
              <a:rPr lang="en-IN" dirty="0"/>
              <a:t> U]</a:t>
            </a:r>
            <a:r>
              <a:rPr lang="en-IN" dirty="0" err="1"/>
              <a:t>eLXeLôúR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133D5-5B5A-4891-A47A-73DDEC0DB2EF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LxPeLs</a:t>
            </a:r>
            <a:r>
              <a:rPr lang="en-IN" dirty="0"/>
              <a:t> </a:t>
            </a:r>
            <a:r>
              <a:rPr lang="en-IN" dirty="0" err="1"/>
              <a:t>YÚeLôp</a:t>
            </a:r>
            <a:r>
              <a:rPr lang="en-IN" dirty="0"/>
              <a:t> </a:t>
            </a:r>
            <a:r>
              <a:rPr lang="en-IN" dirty="0" err="1"/>
              <a:t>L°lTôL</a:t>
            </a:r>
            <a:r>
              <a:rPr lang="en-IN" dirty="0"/>
              <a:t> </a:t>
            </a:r>
            <a:r>
              <a:rPr lang="en-IN" dirty="0" err="1"/>
              <a:t>GiÔ</a:t>
            </a:r>
            <a:endParaRPr lang="en-IN" dirty="0"/>
          </a:p>
          <a:p>
            <a:r>
              <a:rPr lang="en-IN" dirty="0" err="1"/>
              <a:t>CxPØPu</a:t>
            </a:r>
            <a:r>
              <a:rPr lang="en-IN" dirty="0"/>
              <a:t> </a:t>
            </a:r>
            <a:r>
              <a:rPr lang="en-IN" dirty="0" err="1"/>
              <a:t>ù_Tm</a:t>
            </a:r>
            <a:r>
              <a:rPr lang="en-IN" dirty="0"/>
              <a:t> </a:t>
            </a:r>
            <a:r>
              <a:rPr lang="en-IN" dirty="0" err="1"/>
              <a:t>GkúSWm</a:t>
            </a:r>
            <a:r>
              <a:rPr lang="en-IN" dirty="0"/>
              <a:t> </a:t>
            </a:r>
            <a:r>
              <a:rPr lang="en-IN" dirty="0" err="1"/>
              <a:t>TiÔ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2C32F6-1B71-4D1F-9AE8-2AD966DCC3C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SxPeLs</a:t>
            </a:r>
            <a:r>
              <a:rPr lang="en-IN" dirty="0"/>
              <a:t> </a:t>
            </a:r>
            <a:r>
              <a:rPr lang="en-IN" dirty="0" err="1"/>
              <a:t>YkRôÛm</a:t>
            </a:r>
            <a:r>
              <a:rPr lang="en-IN" dirty="0"/>
              <a:t> </a:t>
            </a:r>
            <a:r>
              <a:rPr lang="en-IN" dirty="0" err="1"/>
              <a:t>SXùUuß</a:t>
            </a:r>
            <a:r>
              <a:rPr lang="en-IN" dirty="0"/>
              <a:t> </a:t>
            </a:r>
            <a:r>
              <a:rPr lang="en-IN" dirty="0" err="1"/>
              <a:t>ùNôpÛ</a:t>
            </a:r>
            <a:endParaRPr lang="en-IN" dirty="0"/>
          </a:p>
          <a:p>
            <a:r>
              <a:rPr lang="en-IN" dirty="0"/>
              <a:t>ÕxP²u </a:t>
            </a:r>
            <a:r>
              <a:rPr lang="en-IN" dirty="0" err="1"/>
              <a:t>ãrf£ûV</a:t>
            </a:r>
            <a:r>
              <a:rPr lang="en-IN" dirty="0"/>
              <a:t> </a:t>
            </a:r>
            <a:r>
              <a:rPr lang="en-IN" dirty="0" err="1"/>
              <a:t>çV</a:t>
            </a:r>
            <a:r>
              <a:rPr lang="en-IN" dirty="0"/>
              <a:t>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ùYpÛ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9D3BD-4554-443B-B15D-2108B2EC22AA}"/>
              </a:ext>
            </a:extLst>
          </p:cNvPr>
          <p:cNvSpPr txBox="1"/>
          <p:nvPr/>
        </p:nvSpPr>
        <p:spPr>
          <a:xfrm>
            <a:off x="0" y="5397967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VôVªpXôUp</a:t>
            </a:r>
            <a:r>
              <a:rPr lang="en-IN" dirty="0"/>
              <a:t> </a:t>
            </a:r>
            <a:r>
              <a:rPr lang="en-IN" dirty="0" err="1"/>
              <a:t>Ït</a:t>
            </a:r>
            <a:r>
              <a:rPr lang="en-IN" dirty="0"/>
              <a:t>\m </a:t>
            </a:r>
            <a:r>
              <a:rPr lang="en-IN" dirty="0" err="1"/>
              <a:t>LôiúTôoLs</a:t>
            </a:r>
            <a:endParaRPr lang="en-IN" dirty="0"/>
          </a:p>
          <a:p>
            <a:r>
              <a:rPr lang="en-IN" dirty="0"/>
              <a:t>¨VôVj¾ol©u </a:t>
            </a:r>
            <a:r>
              <a:rPr lang="en-IN" dirty="0" err="1"/>
              <a:t>Sô°p</a:t>
            </a:r>
            <a:r>
              <a:rPr lang="en-IN" dirty="0"/>
              <a:t> </a:t>
            </a:r>
            <a:r>
              <a:rPr lang="en-IN" dirty="0" err="1"/>
              <a:t>ùYhLm</a:t>
            </a:r>
            <a:r>
              <a:rPr lang="en-IN" dirty="0"/>
              <a:t> </a:t>
            </a:r>
            <a:r>
              <a:rPr lang="en-IN" dirty="0" err="1"/>
              <a:t>ùLôsYôoLs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212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2020-12-24T08:58:56Z</dcterms:modified>
</cp:coreProperties>
</file>