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  <p:sldId id="397" r:id="rId10"/>
    <p:sldId id="398" r:id="rId11"/>
    <p:sldId id="399" r:id="rId12"/>
    <p:sldId id="400" r:id="rId13"/>
    <p:sldId id="401" r:id="rId14"/>
    <p:sldId id="40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2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24-12-2020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24-12-2020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24-12-2020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24-12-2020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24-12-2020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24-12-2020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24-12-2020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24-12-2020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24-12-2020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24-12-2020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24-12-2020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24-12-2020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67ABFB-0989-4B60-BE97-1774A4420CF7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©</a:t>
            </a:r>
            <a:r>
              <a:rPr lang="en-IN" dirty="0" err="1"/>
              <a:t>WôQ</a:t>
            </a:r>
            <a:r>
              <a:rPr lang="en-IN" dirty="0"/>
              <a:t> </a:t>
            </a:r>
            <a:r>
              <a:rPr lang="en-IN" dirty="0" err="1"/>
              <a:t>SôRu</a:t>
            </a:r>
            <a:r>
              <a:rPr lang="en-IN" dirty="0"/>
              <a:t> Gu²p </a:t>
            </a:r>
            <a:r>
              <a:rPr lang="en-IN" dirty="0" err="1"/>
              <a:t>ûYjRRôm</a:t>
            </a:r>
            <a:r>
              <a:rPr lang="en-IN" dirty="0"/>
              <a:t> </a:t>
            </a:r>
            <a:r>
              <a:rPr lang="en-IN" dirty="0" err="1"/>
              <a:t>Au©û</a:t>
            </a:r>
            <a:r>
              <a:rPr lang="en-IN" dirty="0"/>
              <a:t>]</a:t>
            </a:r>
          </a:p>
          <a:p>
            <a:r>
              <a:rPr lang="en-IN" dirty="0"/>
              <a:t>§Vô²dÏm </a:t>
            </a:r>
            <a:r>
              <a:rPr lang="en-IN" dirty="0" err="1"/>
              <a:t>úTôùRpXôm</a:t>
            </a:r>
            <a:r>
              <a:rPr lang="en-IN" dirty="0"/>
              <a:t> Li½o </a:t>
            </a:r>
            <a:r>
              <a:rPr lang="en-IN" dirty="0" err="1"/>
              <a:t>ùTÚÏúR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435AE3-ECDD-4BEF-95C8-0891262644DC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_</a:t>
            </a:r>
            <a:r>
              <a:rPr lang="en-IN" dirty="0" err="1"/>
              <a:t>ýYô</a:t>
            </a:r>
            <a:r>
              <a:rPr lang="en-IN" sz="4000" dirty="0" err="1">
                <a:latin typeface="Tamil Bible" pitchFamily="2" charset="0"/>
              </a:rPr>
              <a:t>yp</a:t>
            </a:r>
            <a:r>
              <a:rPr lang="en-IN" dirty="0" err="1"/>
              <a:t>dÏm</a:t>
            </a:r>
            <a:r>
              <a:rPr lang="en-IN" dirty="0"/>
              <a:t> Ad¡²úVô </a:t>
            </a:r>
            <a:r>
              <a:rPr lang="en-IN" dirty="0" err="1"/>
              <a:t>ùTÚdLô</a:t>
            </a:r>
            <a:r>
              <a:rPr lang="en-IN" dirty="0"/>
              <a:t>] </a:t>
            </a:r>
            <a:r>
              <a:rPr lang="en-IN" dirty="0" err="1"/>
              <a:t>ùYs</a:t>
            </a:r>
            <a:r>
              <a:rPr lang="en-IN" dirty="0"/>
              <a:t>[</a:t>
            </a:r>
            <a:r>
              <a:rPr lang="en-IN" dirty="0" err="1"/>
              <a:t>úUô</a:t>
            </a:r>
            <a:endParaRPr lang="en-IN" dirty="0"/>
          </a:p>
          <a:p>
            <a:r>
              <a:rPr lang="pt-BR" dirty="0"/>
              <a:t>Th£dL ®h¥¼o. AªrjRÜm Tôoj§¼o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4080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EC3958-C85E-41FD-AF62-4E348168C605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Guû</a:t>
            </a:r>
            <a:r>
              <a:rPr lang="en-IN" dirty="0"/>
              <a:t>]</a:t>
            </a:r>
            <a:r>
              <a:rPr lang="en-IN" dirty="0" err="1"/>
              <a:t>Ùm</a:t>
            </a:r>
            <a:r>
              <a:rPr lang="en-IN" dirty="0"/>
              <a:t> </a:t>
            </a:r>
            <a:r>
              <a:rPr lang="en-IN" dirty="0" err="1"/>
              <a:t>GkRàdÏs</a:t>
            </a:r>
            <a:r>
              <a:rPr lang="en-IN" dirty="0"/>
              <a:t>[</a:t>
            </a:r>
            <a:r>
              <a:rPr lang="en-IN" dirty="0" err="1"/>
              <a:t>Rôm</a:t>
            </a:r>
            <a:r>
              <a:rPr lang="en-IN" dirty="0"/>
              <a:t> </a:t>
            </a:r>
            <a:r>
              <a:rPr lang="en-IN" dirty="0" err="1"/>
              <a:t>VôûYÙm</a:t>
            </a:r>
            <a:endParaRPr lang="en-IN" dirty="0"/>
          </a:p>
          <a:p>
            <a:r>
              <a:rPr lang="en-IN" dirty="0" err="1"/>
              <a:t>úSNo</a:t>
            </a:r>
            <a:r>
              <a:rPr lang="en-IN" dirty="0"/>
              <a:t> LWj§²p </a:t>
            </a:r>
            <a:r>
              <a:rPr lang="en-IN" dirty="0" err="1"/>
              <a:t>ØtßUôn</a:t>
            </a:r>
            <a:r>
              <a:rPr lang="en-IN" dirty="0"/>
              <a:t> </a:t>
            </a:r>
            <a:r>
              <a:rPr lang="en-IN" dirty="0" err="1"/>
              <a:t>ûYj§húPu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3622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5314B4-3D70-4AB0-A07D-00D02F693862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ËYú</a:t>
            </a:r>
            <a:r>
              <a:rPr lang="en-IN" dirty="0"/>
              <a:t>]ô </a:t>
            </a:r>
            <a:r>
              <a:rPr lang="en-IN" dirty="0" err="1"/>
              <a:t>UWQúUô</a:t>
            </a:r>
            <a:r>
              <a:rPr lang="en-IN" dirty="0"/>
              <a:t> ©</a:t>
            </a:r>
            <a:r>
              <a:rPr lang="en-IN" dirty="0" err="1"/>
              <a:t>WôQSôRu</a:t>
            </a:r>
            <a:r>
              <a:rPr lang="en-IN" dirty="0"/>
              <a:t> Gu²p</a:t>
            </a:r>
          </a:p>
          <a:p>
            <a:r>
              <a:rPr lang="en-IN" dirty="0" err="1"/>
              <a:t>Yôg£lTùRÕúYô</a:t>
            </a:r>
            <a:r>
              <a:rPr lang="en-IN" dirty="0"/>
              <a:t> </a:t>
            </a:r>
            <a:r>
              <a:rPr lang="en-IN" dirty="0" err="1"/>
              <a:t>NméWQUôLhÓm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21423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DE036E-E82C-44B5-912B-724F96A6EDF9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UWQ CÚs Ts[m </a:t>
            </a:r>
            <a:r>
              <a:rPr lang="en-IN" dirty="0" err="1"/>
              <a:t>Rôi¥Óm</a:t>
            </a:r>
            <a:r>
              <a:rPr lang="en-IN" dirty="0"/>
              <a:t> </a:t>
            </a:r>
            <a:r>
              <a:rPr lang="en-IN" dirty="0" err="1"/>
              <a:t>úSWj§p</a:t>
            </a:r>
            <a:endParaRPr lang="en-IN" dirty="0"/>
          </a:p>
          <a:p>
            <a:r>
              <a:rPr lang="en-IN" dirty="0" err="1"/>
              <a:t>CúVÑ</a:t>
            </a:r>
            <a:r>
              <a:rPr lang="en-IN" dirty="0"/>
              <a:t> Gu </a:t>
            </a:r>
            <a:r>
              <a:rPr lang="en-IN" dirty="0" err="1"/>
              <a:t>úSN¬u</a:t>
            </a:r>
            <a:r>
              <a:rPr lang="en-IN" dirty="0"/>
              <a:t> </a:t>
            </a:r>
            <a:r>
              <a:rPr lang="en-IN" dirty="0" err="1"/>
              <a:t>LWUûR</a:t>
            </a:r>
            <a:r>
              <a:rPr lang="en-IN" dirty="0"/>
              <a:t> </a:t>
            </a:r>
            <a:r>
              <a:rPr lang="en-IN" dirty="0" err="1"/>
              <a:t>LôiTRôp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205545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9CA749-AF1F-4C1C-9508-ACBAB50DE98C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U¡rÜPu</a:t>
            </a:r>
            <a:r>
              <a:rPr lang="en-IN" dirty="0"/>
              <a:t> </a:t>
            </a:r>
            <a:r>
              <a:rPr lang="en-IN" dirty="0" err="1"/>
              <a:t>HÏúYu</a:t>
            </a:r>
            <a:r>
              <a:rPr lang="en-IN" dirty="0"/>
              <a:t> </a:t>
            </a:r>
            <a:r>
              <a:rPr lang="en-IN" dirty="0" err="1"/>
              <a:t>AdLûW</a:t>
            </a:r>
            <a:r>
              <a:rPr lang="en-IN" dirty="0"/>
              <a:t> úVôoRô²p</a:t>
            </a:r>
          </a:p>
          <a:p>
            <a:r>
              <a:rPr lang="en-IN" dirty="0"/>
              <a:t>¨</a:t>
            </a:r>
            <a:r>
              <a:rPr lang="en-IN" dirty="0" err="1"/>
              <a:t>j§Vm</a:t>
            </a:r>
            <a:r>
              <a:rPr lang="en-IN" dirty="0"/>
              <a:t> ¨</a:t>
            </a:r>
            <a:r>
              <a:rPr lang="en-IN" dirty="0" err="1"/>
              <a:t>j§Vm</a:t>
            </a:r>
            <a:r>
              <a:rPr lang="en-IN" dirty="0"/>
              <a:t> B]</a:t>
            </a:r>
            <a:r>
              <a:rPr lang="en-IN" dirty="0" err="1"/>
              <a:t>kRm</a:t>
            </a:r>
            <a:r>
              <a:rPr lang="en-IN" dirty="0"/>
              <a:t> </a:t>
            </a:r>
            <a:r>
              <a:rPr lang="en-IN" dirty="0" err="1"/>
              <a:t>ùLôsÞúYu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59594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2EFADB-310D-498E-A933-C562B09C017A}"/>
              </a:ext>
            </a:extLst>
          </p:cNvPr>
          <p:cNvSpPr txBox="1"/>
          <p:nvPr/>
        </p:nvSpPr>
        <p:spPr>
          <a:xfrm>
            <a:off x="0" y="5408805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Au©u</a:t>
            </a:r>
            <a:r>
              <a:rPr lang="en-IN" dirty="0"/>
              <a:t> </a:t>
            </a:r>
            <a:r>
              <a:rPr lang="en-IN" dirty="0" err="1"/>
              <a:t>ùNôìT</a:t>
            </a:r>
            <a:r>
              <a:rPr lang="en-IN" dirty="0"/>
              <a:t>]</a:t>
            </a:r>
            <a:r>
              <a:rPr lang="en-IN" dirty="0" err="1"/>
              <a:t>ôn</a:t>
            </a:r>
            <a:r>
              <a:rPr lang="en-IN" dirty="0"/>
              <a:t> </a:t>
            </a:r>
            <a:r>
              <a:rPr lang="en-IN" dirty="0" err="1"/>
              <a:t>BÚ«o</a:t>
            </a:r>
            <a:r>
              <a:rPr lang="en-IN" dirty="0"/>
              <a:t> </a:t>
            </a:r>
            <a:r>
              <a:rPr lang="en-IN" dirty="0" err="1"/>
              <a:t>úSN</a:t>
            </a:r>
            <a:r>
              <a:rPr lang="en-IN" dirty="0"/>
              <a:t>]</a:t>
            </a:r>
            <a:r>
              <a:rPr lang="en-IN" dirty="0" err="1"/>
              <a:t>ôn</a:t>
            </a:r>
            <a:endParaRPr lang="en-IN" dirty="0"/>
          </a:p>
          <a:p>
            <a:r>
              <a:rPr lang="en-IN" dirty="0"/>
              <a:t>¿N ç£ </a:t>
            </a:r>
            <a:r>
              <a:rPr lang="en-IN" dirty="0" err="1"/>
              <a:t>Guû</a:t>
            </a:r>
            <a:r>
              <a:rPr lang="en-IN" dirty="0"/>
              <a:t>] </a:t>
            </a:r>
            <a:r>
              <a:rPr lang="en-IN" dirty="0" err="1"/>
              <a:t>úS£dLXôÉúW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E19415-290B-4E1C-B231-B4763E014A80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Gu </a:t>
            </a:r>
            <a:r>
              <a:rPr lang="en-IN" dirty="0" err="1"/>
              <a:t>CúVÑúYõ</a:t>
            </a:r>
            <a:r>
              <a:rPr lang="en-IN" dirty="0"/>
              <a:t> </a:t>
            </a:r>
            <a:r>
              <a:rPr lang="en-IN" dirty="0" err="1"/>
              <a:t>Sôu</a:t>
            </a:r>
            <a:r>
              <a:rPr lang="en-IN" dirty="0"/>
              <a:t> </a:t>
            </a:r>
            <a:r>
              <a:rPr lang="en-IN" dirty="0" err="1"/>
              <a:t>EmØûPVYu</a:t>
            </a:r>
            <a:endParaRPr lang="en-IN" dirty="0"/>
          </a:p>
          <a:p>
            <a:r>
              <a:rPr lang="en-IN" dirty="0"/>
              <a:t>¿o Gu </a:t>
            </a:r>
            <a:r>
              <a:rPr lang="en-IN" dirty="0" err="1"/>
              <a:t>ùNôkRm</a:t>
            </a:r>
            <a:r>
              <a:rPr lang="en-IN" dirty="0"/>
              <a:t> </a:t>
            </a:r>
            <a:r>
              <a:rPr lang="en-IN" dirty="0" err="1"/>
              <a:t>Guù</a:t>
            </a:r>
            <a:r>
              <a:rPr lang="en-IN" dirty="0"/>
              <a:t>\</a:t>
            </a:r>
            <a:r>
              <a:rPr lang="en-IN" dirty="0" err="1"/>
              <a:t>ußUôn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057CEC-4CA1-4E81-B3CD-6537A7668A7B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B® </a:t>
            </a:r>
            <a:r>
              <a:rPr lang="en-IN" dirty="0" err="1"/>
              <a:t>BjÕUô</a:t>
            </a:r>
            <a:r>
              <a:rPr lang="en-IN" dirty="0"/>
              <a:t> </a:t>
            </a:r>
            <a:r>
              <a:rPr lang="en-IN" dirty="0" err="1"/>
              <a:t>NÃWm</a:t>
            </a:r>
            <a:r>
              <a:rPr lang="en-IN" dirty="0"/>
              <a:t> </a:t>
            </a:r>
            <a:r>
              <a:rPr lang="en-IN" dirty="0" err="1"/>
              <a:t>T</a:t>
            </a:r>
            <a:r>
              <a:rPr lang="en-IN" sz="4000" dirty="0" err="1">
                <a:latin typeface="Tamil Bible" pitchFamily="2" charset="0"/>
              </a:rPr>
              <a:t>yp</a:t>
            </a:r>
            <a:r>
              <a:rPr lang="en-IN" dirty="0" err="1"/>
              <a:t>Vôn</a:t>
            </a:r>
            <a:endParaRPr lang="en-IN" dirty="0"/>
          </a:p>
          <a:p>
            <a:r>
              <a:rPr lang="en-IN" dirty="0" err="1"/>
              <a:t>TûPj§húPu</a:t>
            </a:r>
            <a:r>
              <a:rPr lang="en-IN" dirty="0"/>
              <a:t> </a:t>
            </a:r>
            <a:r>
              <a:rPr lang="en-IN" dirty="0" err="1"/>
              <a:t>HtßdùLôsÅo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4087A9-86CA-4C15-954B-395E0851BBA0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Rô«u</a:t>
            </a:r>
            <a:r>
              <a:rPr lang="en-IN" dirty="0"/>
              <a:t> Y«t±²p ©¬</a:t>
            </a:r>
            <a:r>
              <a:rPr lang="en-IN" dirty="0" err="1"/>
              <a:t>jRRôm</a:t>
            </a:r>
            <a:r>
              <a:rPr lang="en-IN" dirty="0"/>
              <a:t> </a:t>
            </a:r>
            <a:r>
              <a:rPr lang="en-IN" dirty="0" err="1"/>
              <a:t>Sôs</a:t>
            </a:r>
            <a:r>
              <a:rPr lang="en-IN" dirty="0"/>
              <a:t> </a:t>
            </a:r>
            <a:r>
              <a:rPr lang="en-IN" dirty="0" err="1"/>
              <a:t>ØRp</a:t>
            </a:r>
            <a:endParaRPr lang="en-IN" dirty="0"/>
          </a:p>
          <a:p>
            <a:r>
              <a:rPr lang="en-IN" dirty="0" err="1"/>
              <a:t>TtTX</a:t>
            </a:r>
            <a:r>
              <a:rPr lang="en-IN" dirty="0"/>
              <a:t> </a:t>
            </a:r>
            <a:r>
              <a:rPr lang="en-IN" dirty="0" err="1"/>
              <a:t>TôûR«p</a:t>
            </a:r>
            <a:r>
              <a:rPr lang="en-IN" dirty="0"/>
              <a:t> </a:t>
            </a:r>
            <a:r>
              <a:rPr lang="en-IN" dirty="0" err="1"/>
              <a:t>T¬ÜPu</a:t>
            </a:r>
            <a:r>
              <a:rPr lang="en-IN" dirty="0"/>
              <a:t> Lôj¾úW</a:t>
            </a:r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E0B1C3-77EE-45FA-98EC-C83FE75372F8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YgNL</a:t>
            </a:r>
            <a:r>
              <a:rPr lang="en-IN" dirty="0"/>
              <a:t> NôjRô²u ãrf£«²ußúU</a:t>
            </a:r>
          </a:p>
          <a:p>
            <a:r>
              <a:rPr lang="en-IN" dirty="0" err="1"/>
              <a:t>T±j§ÝjùRkRû</a:t>
            </a:r>
            <a:r>
              <a:rPr lang="en-IN" dirty="0"/>
              <a:t>] </a:t>
            </a:r>
            <a:r>
              <a:rPr lang="en-IN" dirty="0" err="1"/>
              <a:t>Em</a:t>
            </a:r>
            <a:r>
              <a:rPr lang="en-IN" dirty="0"/>
              <a:t> </a:t>
            </a:r>
            <a:r>
              <a:rPr lang="en-IN" dirty="0" err="1"/>
              <a:t>ùNôkRUôd¡Éo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00EDA3-0524-4E0D-B67E-172E68FC8310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ÏVY²u ûL«²p </a:t>
            </a:r>
            <a:r>
              <a:rPr lang="en-IN" dirty="0" err="1"/>
              <a:t>L°UiûQl</a:t>
            </a:r>
            <a:r>
              <a:rPr lang="en-IN" dirty="0"/>
              <a:t> </a:t>
            </a:r>
            <a:r>
              <a:rPr lang="en-IN" dirty="0" err="1"/>
              <a:t>úTôXúY</a:t>
            </a:r>
            <a:endParaRPr lang="en-IN" dirty="0"/>
          </a:p>
          <a:p>
            <a:r>
              <a:rPr lang="en-IN" dirty="0" err="1"/>
              <a:t>Guû</a:t>
            </a:r>
            <a:r>
              <a:rPr lang="en-IN" dirty="0"/>
              <a:t>] </a:t>
            </a:r>
            <a:r>
              <a:rPr lang="en-IN" dirty="0" err="1"/>
              <a:t>Em</a:t>
            </a:r>
            <a:r>
              <a:rPr lang="en-IN" dirty="0"/>
              <a:t> </a:t>
            </a:r>
            <a:r>
              <a:rPr lang="en-IN" dirty="0" err="1"/>
              <a:t>ûLL°p</a:t>
            </a:r>
            <a:r>
              <a:rPr lang="en-IN" dirty="0"/>
              <a:t> </a:t>
            </a:r>
            <a:r>
              <a:rPr lang="en-IN" dirty="0" err="1"/>
              <a:t>Dk§húPu</a:t>
            </a:r>
            <a:r>
              <a:rPr lang="en-IN" dirty="0"/>
              <a:t>. </a:t>
            </a:r>
            <a:r>
              <a:rPr lang="en-IN" dirty="0" err="1"/>
              <a:t>SôVLô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176B3C-0775-4C85-8D59-E0380577B7D5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Gu </a:t>
            </a:r>
            <a:r>
              <a:rPr lang="en-IN" dirty="0" err="1"/>
              <a:t>ùNôkR</a:t>
            </a:r>
            <a:r>
              <a:rPr lang="en-IN" dirty="0"/>
              <a:t> </a:t>
            </a:r>
            <a:r>
              <a:rPr lang="en-IN" dirty="0" err="1"/>
              <a:t>CxPúUô</a:t>
            </a:r>
            <a:r>
              <a:rPr lang="en-IN" dirty="0"/>
              <a:t> </a:t>
            </a:r>
            <a:r>
              <a:rPr lang="en-IN" dirty="0" err="1"/>
              <a:t>HÕm</a:t>
            </a:r>
            <a:r>
              <a:rPr lang="en-IN" dirty="0"/>
              <a:t> </a:t>
            </a:r>
            <a:r>
              <a:rPr lang="en-IN" dirty="0" err="1"/>
              <a:t>úYiPôm</a:t>
            </a:r>
            <a:r>
              <a:rPr lang="en-IN" dirty="0"/>
              <a:t>. </a:t>
            </a:r>
            <a:r>
              <a:rPr lang="en-IN" dirty="0" err="1"/>
              <a:t>SôRô</a:t>
            </a:r>
            <a:endParaRPr lang="en-IN" dirty="0"/>
          </a:p>
          <a:p>
            <a:r>
              <a:rPr lang="en-IN" dirty="0" err="1"/>
              <a:t>Em</a:t>
            </a:r>
            <a:r>
              <a:rPr lang="en-IN" dirty="0"/>
              <a:t> </a:t>
            </a:r>
            <a:r>
              <a:rPr lang="en-IN" dirty="0" err="1"/>
              <a:t>úSôdLm</a:t>
            </a:r>
            <a:r>
              <a:rPr lang="en-IN" dirty="0"/>
              <a:t> Gu²úX </a:t>
            </a:r>
            <a:r>
              <a:rPr lang="en-IN" dirty="0" err="1"/>
              <a:t>éWQUôLhÓm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44DAEB-5ABA-4E1A-9AE9-E1CFDC8B1E31}"/>
              </a:ext>
            </a:extLst>
          </p:cNvPr>
          <p:cNvSpPr txBox="1"/>
          <p:nvPr/>
        </p:nvSpPr>
        <p:spPr>
          <a:xfrm>
            <a:off x="0" y="5402080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úSNo</a:t>
            </a:r>
            <a:r>
              <a:rPr lang="en-IN" dirty="0"/>
              <a:t> LWj§²p ¾ûU </a:t>
            </a:r>
            <a:r>
              <a:rPr lang="en-IN" dirty="0" err="1"/>
              <a:t>HÕØiúPô</a:t>
            </a:r>
            <a:r>
              <a:rPr lang="en-IN" dirty="0"/>
              <a:t>?</a:t>
            </a:r>
          </a:p>
          <a:p>
            <a:r>
              <a:rPr lang="en-IN" dirty="0" err="1"/>
              <a:t>VôÕm</a:t>
            </a:r>
            <a:r>
              <a:rPr lang="en-IN" dirty="0"/>
              <a:t> Gu </a:t>
            </a:r>
            <a:r>
              <a:rPr lang="en-IN" dirty="0" err="1"/>
              <a:t>SuûUdúL</a:t>
            </a:r>
            <a:r>
              <a:rPr lang="en-IN" dirty="0"/>
              <a:t> </a:t>
            </a:r>
            <a:r>
              <a:rPr lang="en-IN" dirty="0" err="1"/>
              <a:t>GuTûR</a:t>
            </a:r>
            <a:r>
              <a:rPr lang="en-IN" dirty="0"/>
              <a:t> </a:t>
            </a:r>
            <a:r>
              <a:rPr lang="en-IN" dirty="0" err="1"/>
              <a:t>A±úYu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1473</TotalTime>
  <Words>223</Words>
  <Application>Microsoft Office PowerPoint</Application>
  <PresentationFormat>Widescreen</PresentationFormat>
  <Paragraphs>28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Tamil Bible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User</cp:lastModifiedBy>
  <cp:revision>62</cp:revision>
  <dcterms:created xsi:type="dcterms:W3CDTF">2019-11-02T16:27:41Z</dcterms:created>
  <dcterms:modified xsi:type="dcterms:W3CDTF">2020-12-24T09:08:16Z</dcterms:modified>
</cp:coreProperties>
</file>