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6B2FE-EDC0-4672-B93F-843700A3DFF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A§NVUôm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pt-BR" dirty="0"/>
              <a:t>A§p U¡rúYu Em A¥ûU B,,, B,,,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9F902-12D5-4EE8-83F5-7B9163F3FEC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RôrûU</a:t>
            </a:r>
            <a:r>
              <a:rPr lang="en-IN" dirty="0"/>
              <a:t> </a:t>
            </a:r>
            <a:r>
              <a:rPr lang="en-IN" dirty="0" err="1"/>
              <a:t>ùTôßûU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</a:t>
            </a:r>
            <a:r>
              <a:rPr lang="en-IN" dirty="0" err="1"/>
              <a:t>Rô</a:t>
            </a:r>
            <a:r>
              <a:rPr lang="en-IN" dirty="0"/>
              <a:t>]</a:t>
            </a:r>
            <a:r>
              <a:rPr lang="en-IN" dirty="0" err="1"/>
              <a:t>Uôn</a:t>
            </a:r>
            <a:r>
              <a:rPr lang="en-IN" dirty="0"/>
              <a:t> </a:t>
            </a:r>
            <a:r>
              <a:rPr lang="en-IN" dirty="0" err="1"/>
              <a:t>DkúR</a:t>
            </a:r>
            <a:endParaRPr lang="en-IN" dirty="0"/>
          </a:p>
          <a:p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SPjÕÅo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úNûY«úX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C221-7EBB-4A04-93E1-D3690A6F957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úNôÚm CRVm Á[ Fßm Ft\ôLúY</a:t>
            </a:r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©</a:t>
            </a:r>
            <a:r>
              <a:rPr lang="en-IN" dirty="0" err="1"/>
              <a:t>WYôLjûR</a:t>
            </a:r>
            <a:r>
              <a:rPr lang="en-IN" dirty="0"/>
              <a:t> </a:t>
            </a:r>
            <a:r>
              <a:rPr lang="en-IN" dirty="0" err="1"/>
              <a:t>LiPûPkúRu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403BA-E06D-4611-91D3-C65CE5FC6B80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SôØm</a:t>
            </a:r>
            <a:endParaRPr lang="en-IN" dirty="0"/>
          </a:p>
          <a:p>
            <a:r>
              <a:rPr lang="en-IN" dirty="0"/>
              <a:t>¸</a:t>
            </a:r>
            <a:r>
              <a:rPr lang="en-IN" dirty="0" err="1"/>
              <a:t>ojR</a:t>
            </a:r>
            <a:r>
              <a:rPr lang="en-IN" dirty="0"/>
              <a:t>]m </a:t>
            </a:r>
            <a:r>
              <a:rPr lang="en-IN" dirty="0" err="1"/>
              <a:t>ùNnúR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DB0AF-23E5-4DEB-AF21-1571F992456C}"/>
              </a:ext>
            </a:extLst>
          </p:cNvPr>
          <p:cNvSpPr txBox="1"/>
          <p:nvPr/>
        </p:nvSpPr>
        <p:spPr>
          <a:xfrm>
            <a:off x="0" y="5410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ùNÚTôúT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R[</a:t>
            </a:r>
            <a:r>
              <a:rPr lang="en-IN" dirty="0" err="1"/>
              <a:t>ok§PôUp</a:t>
            </a:r>
            <a:endParaRPr lang="en-IN" dirty="0"/>
          </a:p>
          <a:p>
            <a:r>
              <a:rPr lang="en-IN" dirty="0" err="1"/>
              <a:t>LojRôúY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§</a:t>
            </a:r>
            <a:r>
              <a:rPr lang="en-IN" dirty="0" err="1"/>
              <a:t>PlTÓj</a:t>
            </a:r>
            <a:r>
              <a:rPr lang="en-IN" dirty="0"/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EB2E7-4303-4C41-A54A-BAEB61DC9CA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úVôû</a:t>
            </a:r>
            <a:r>
              <a:rPr lang="en-IN" dirty="0"/>
              <a:t>]d </a:t>
            </a:r>
            <a:r>
              <a:rPr lang="en-IN" dirty="0" err="1"/>
              <a:t>Lh</a:t>
            </a:r>
            <a:r>
              <a:rPr lang="en-IN" dirty="0"/>
              <a:t>¥ </a:t>
            </a:r>
            <a:r>
              <a:rPr lang="en-IN" dirty="0" err="1"/>
              <a:t>ùY°lTÓm</a:t>
            </a:r>
            <a:r>
              <a:rPr lang="en-IN" dirty="0"/>
              <a:t> </a:t>
            </a:r>
            <a:r>
              <a:rPr lang="en-IN" dirty="0" err="1"/>
              <a:t>Sô°p</a:t>
            </a:r>
            <a:endParaRPr lang="en-IN" dirty="0"/>
          </a:p>
          <a:p>
            <a:r>
              <a:rPr lang="en-IN" dirty="0" err="1"/>
              <a:t>éWQ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A°j§ÓÅo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29A76-467D-4F5C-B36B-7B55BC0670D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ùTô¯k§ÓúR</a:t>
            </a:r>
            <a:endParaRPr lang="en-IN" dirty="0"/>
          </a:p>
          <a:p>
            <a:r>
              <a:rPr lang="en-IN" dirty="0"/>
              <a:t>¡±</a:t>
            </a:r>
            <a:r>
              <a:rPr lang="en-IN" dirty="0" err="1"/>
              <a:t>vúRÑ®u</a:t>
            </a:r>
            <a:r>
              <a:rPr lang="en-IN" dirty="0"/>
              <a:t> </a:t>
            </a:r>
            <a:r>
              <a:rPr lang="en-IN" dirty="0" err="1"/>
              <a:t>Au©úR</a:t>
            </a:r>
            <a:r>
              <a:rPr lang="en-IN" dirty="0"/>
              <a:t> B,,, B,,,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CE146-7FA9-480A-A94F-7AD9132C6BB0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A§LôûX«p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</a:t>
            </a:r>
          </a:p>
          <a:p>
            <a:r>
              <a:rPr lang="en-IN" dirty="0"/>
              <a:t>A§L </a:t>
            </a:r>
            <a:r>
              <a:rPr lang="en-IN" dirty="0" err="1"/>
              <a:t>YôgûNVôn</a:t>
            </a:r>
            <a:r>
              <a:rPr lang="en-IN" dirty="0"/>
              <a:t> </a:t>
            </a:r>
            <a:r>
              <a:rPr lang="en-IN" dirty="0" err="1"/>
              <a:t>ùLgÑm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AE01C-DE2B-4D3C-8891-A1531EFCF15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RôeùLôiQô</a:t>
            </a:r>
            <a:r>
              <a:rPr lang="en-IN" dirty="0"/>
              <a:t> </a:t>
            </a:r>
            <a:r>
              <a:rPr lang="en-IN" dirty="0" err="1"/>
              <a:t>TôÓLÞdùLuû</a:t>
            </a:r>
            <a:r>
              <a:rPr lang="en-IN" dirty="0"/>
              <a:t>] </a:t>
            </a:r>
            <a:r>
              <a:rPr lang="en-IN" dirty="0" err="1"/>
              <a:t>EhTÓj</a:t>
            </a:r>
            <a:r>
              <a:rPr lang="en-IN" dirty="0"/>
              <a:t>§</a:t>
            </a:r>
          </a:p>
          <a:p>
            <a:r>
              <a:rPr lang="en-IN" dirty="0" err="1"/>
              <a:t>RmØPu</a:t>
            </a:r>
            <a:r>
              <a:rPr lang="en-IN" dirty="0"/>
              <a:t> </a:t>
            </a:r>
            <a:r>
              <a:rPr lang="en-IN" dirty="0" err="1"/>
              <a:t>ÑRkRWo</a:t>
            </a:r>
            <a:r>
              <a:rPr lang="en-IN" dirty="0"/>
              <a:t> </a:t>
            </a:r>
            <a:r>
              <a:rPr lang="en-IN" dirty="0" err="1"/>
              <a:t>Bd¡ÉúW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2668A-81E4-499D-855E-BDF7BA8A499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Gi¦Xô</a:t>
            </a:r>
            <a:r>
              <a:rPr lang="en-IN" dirty="0"/>
              <a:t> ¡</a:t>
            </a:r>
            <a:r>
              <a:rPr lang="en-IN" dirty="0" err="1"/>
              <a:t>ÚûTLs</a:t>
            </a:r>
            <a:r>
              <a:rPr lang="en-IN" dirty="0"/>
              <a:t> Gu²p </a:t>
            </a:r>
            <a:r>
              <a:rPr lang="en-IN" dirty="0" err="1"/>
              <a:t>DkR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HtßdùLôsÅo</a:t>
            </a:r>
            <a:r>
              <a:rPr lang="en-IN" dirty="0"/>
              <a:t> Gu </a:t>
            </a:r>
            <a:r>
              <a:rPr lang="en-IN" dirty="0" err="1"/>
              <a:t>vúRôj§WúU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33AD9-0969-4109-B3B7-D8217EAEAE4B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RôNu</a:t>
            </a:r>
            <a:r>
              <a:rPr lang="en-IN" dirty="0"/>
              <a:t> </a:t>
            </a:r>
            <a:r>
              <a:rPr lang="en-IN" dirty="0" err="1"/>
              <a:t>RôÅûRlúTôp</a:t>
            </a:r>
            <a:r>
              <a:rPr lang="en-IN" dirty="0"/>
              <a:t> ¿Nu G]</a:t>
            </a:r>
            <a:r>
              <a:rPr lang="en-IN" dirty="0" err="1"/>
              <a:t>dÏm</a:t>
            </a:r>
            <a:endParaRPr lang="en-IN" dirty="0"/>
          </a:p>
          <a:p>
            <a:r>
              <a:rPr lang="en-IN" dirty="0" err="1"/>
              <a:t>CúVÑÜdÏs</a:t>
            </a:r>
            <a:r>
              <a:rPr lang="en-IN" dirty="0"/>
              <a:t> </a:t>
            </a:r>
            <a:r>
              <a:rPr lang="en-IN" dirty="0" err="1"/>
              <a:t>A°jR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\ô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9577C-5049-4F7E-A3D5-5A07D9CD747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Gu²p ¨û\</a:t>
            </a:r>
            <a:r>
              <a:rPr lang="en-IN" dirty="0" err="1"/>
              <a:t>kR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US" dirty="0" err="1"/>
              <a:t>CuT</a:t>
            </a:r>
            <a:r>
              <a:rPr lang="en-US" dirty="0"/>
              <a:t> ¸</a:t>
            </a:r>
            <a:r>
              <a:rPr lang="en-US" dirty="0" err="1"/>
              <a:t>ReLs</a:t>
            </a:r>
            <a:r>
              <a:rPr lang="en-US" dirty="0"/>
              <a:t> </a:t>
            </a:r>
            <a:r>
              <a:rPr lang="en-US" dirty="0" err="1"/>
              <a:t>TôP</a:t>
            </a:r>
            <a:r>
              <a:rPr lang="en-US" dirty="0"/>
              <a:t> </a:t>
            </a:r>
            <a:r>
              <a:rPr lang="en-US" dirty="0" err="1"/>
              <a:t>ùTôeÏm</a:t>
            </a:r>
            <a:r>
              <a:rPr lang="en-US" dirty="0"/>
              <a:t> ¡</a:t>
            </a:r>
            <a:r>
              <a:rPr lang="en-US" dirty="0" err="1"/>
              <a:t>ÚûT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03892-57A6-47AF-8AA5-89A0F01C72B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ØÝ </a:t>
            </a:r>
            <a:r>
              <a:rPr lang="en-IN" dirty="0" err="1"/>
              <a:t>ùTXjÕPu</a:t>
            </a:r>
            <a:r>
              <a:rPr lang="en-IN" dirty="0"/>
              <a:t> SP]</a:t>
            </a:r>
            <a:r>
              <a:rPr lang="en-IN" dirty="0" err="1"/>
              <a:t>Uô¥j</a:t>
            </a:r>
            <a:endParaRPr lang="en-IN" dirty="0"/>
          </a:p>
          <a:p>
            <a:r>
              <a:rPr lang="en-IN" dirty="0" err="1"/>
              <a:t>ùRôÝÕ</a:t>
            </a:r>
            <a:r>
              <a:rPr lang="en-IN" dirty="0"/>
              <a:t> </a:t>
            </a:r>
            <a:r>
              <a:rPr lang="en-IN" dirty="0" err="1"/>
              <a:t>úN®lúTu</a:t>
            </a:r>
            <a:r>
              <a:rPr lang="en-IN" dirty="0"/>
              <a:t> </a:t>
            </a:r>
            <a:r>
              <a:rPr lang="en-IN" dirty="0" err="1"/>
              <a:t>LojRûWúV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524D0-67A3-4C16-88BE-A0FF1FB6B098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Gu </a:t>
            </a:r>
            <a:r>
              <a:rPr lang="en-IN" dirty="0" err="1"/>
              <a:t>LiLs</a:t>
            </a:r>
            <a:r>
              <a:rPr lang="en-IN" dirty="0"/>
              <a:t> Øu²ûX«p</a:t>
            </a:r>
          </a:p>
          <a:p>
            <a:r>
              <a:rPr lang="en-IN" dirty="0"/>
              <a:t>¨</a:t>
            </a:r>
            <a:r>
              <a:rPr lang="en-IN" dirty="0" err="1"/>
              <a:t>u±Óm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215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2020-12-28T09:01:37Z</dcterms:modified>
</cp:coreProperties>
</file>