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4E92E-4D17-40F8-8FFC-854BA2DC5712}"/>
              </a:ext>
            </a:extLst>
          </p:cNvPr>
          <p:cNvSpPr txBox="1"/>
          <p:nvPr/>
        </p:nvSpPr>
        <p:spPr>
          <a:xfrm>
            <a:off x="0" y="539780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EmØPu</a:t>
            </a:r>
            <a:endParaRPr lang="en-IN" dirty="0"/>
          </a:p>
          <a:p>
            <a:r>
              <a:rPr lang="en-IN" dirty="0" err="1"/>
              <a:t>Yôr®Ûm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Rôr®Ûm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83828-8E70-4CDD-A183-57B464B89C7E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×i¦Vú]õ éª«p</a:t>
            </a:r>
          </a:p>
          <a:p>
            <a:r>
              <a:rPr lang="en-IN" dirty="0"/>
              <a:t>×\</a:t>
            </a:r>
            <a:r>
              <a:rPr lang="en-IN" dirty="0" err="1"/>
              <a:t>ôûYl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NôkRØm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4EF06-09FA-474E-8E8A-6E889A0DED09}"/>
              </a:ext>
            </a:extLst>
          </p:cNvPr>
          <p:cNvSpPr txBox="1"/>
          <p:nvPr/>
        </p:nvSpPr>
        <p:spPr>
          <a:xfrm>
            <a:off x="0" y="5399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ÑjRm</a:t>
            </a:r>
            <a:r>
              <a:rPr lang="en-IN" dirty="0"/>
              <a:t> </a:t>
            </a:r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RôrûUVôn</a:t>
            </a:r>
            <a:r>
              <a:rPr lang="en-IN" dirty="0"/>
              <a:t> </a:t>
            </a:r>
            <a:r>
              <a:rPr lang="en-IN" dirty="0" err="1"/>
              <a:t>Ë®jÕ</a:t>
            </a:r>
            <a:endParaRPr lang="en-IN" dirty="0"/>
          </a:p>
          <a:p>
            <a:r>
              <a:rPr lang="en-IN" dirty="0" err="1"/>
              <a:t>Au©úX</a:t>
            </a:r>
            <a:r>
              <a:rPr lang="en-IN" dirty="0"/>
              <a:t> </a:t>
            </a:r>
            <a:r>
              <a:rPr lang="en-IN" dirty="0" err="1"/>
              <a:t>AªrkÕ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7D2C8-0010-4108-8CE4-D01CB55A563D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Bd¡úV</a:t>
            </a:r>
            <a:endParaRPr lang="en-IN" dirty="0"/>
          </a:p>
          <a:p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. </a:t>
            </a:r>
            <a:r>
              <a:rPr lang="en-IN" dirty="0" err="1"/>
              <a:t>Uôt±Óm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71CC6-BD2B-440E-BD7E-1DBA1338921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CjRûW«u</a:t>
            </a:r>
            <a:r>
              <a:rPr lang="en-IN" dirty="0"/>
              <a:t> </a:t>
            </a:r>
            <a:r>
              <a:rPr lang="en-IN" dirty="0" err="1"/>
              <a:t>KhPm</a:t>
            </a:r>
            <a:r>
              <a:rPr lang="en-IN" dirty="0"/>
              <a:t> ©u</a:t>
            </a:r>
          </a:p>
          <a:p>
            <a:r>
              <a:rPr lang="en-IN" dirty="0"/>
              <a:t>¨</a:t>
            </a:r>
            <a:r>
              <a:rPr lang="en-IN" dirty="0" err="1"/>
              <a:t>j§Vo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LiÓ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DD8DA-43E0-4DA7-A539-CD2B5904C08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ÑjRúWôÓ</a:t>
            </a:r>
            <a:r>
              <a:rPr lang="en-IN" dirty="0"/>
              <a:t> </a:t>
            </a:r>
            <a:r>
              <a:rPr lang="en-IN" dirty="0" err="1"/>
              <a:t>AlúTôÕ</a:t>
            </a:r>
            <a:r>
              <a:rPr lang="en-IN" dirty="0"/>
              <a:t>. </a:t>
            </a:r>
            <a:r>
              <a:rPr lang="en-IN" dirty="0" err="1"/>
              <a:t>úTôtßúYu</a:t>
            </a:r>
            <a:endParaRPr lang="en-IN" dirty="0"/>
          </a:p>
          <a:p>
            <a:r>
              <a:rPr lang="en-IN" dirty="0" err="1"/>
              <a:t>ÅûQ</a:t>
            </a:r>
            <a:r>
              <a:rPr lang="en-IN" dirty="0"/>
              <a:t> ®û[</a:t>
            </a:r>
            <a:r>
              <a:rPr lang="en-IN" dirty="0" err="1"/>
              <a:t>VôÓúYu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4A0F1-8B52-47F3-9C43-004DCECCACC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ùYiûU</a:t>
            </a:r>
            <a:r>
              <a:rPr lang="en-IN" dirty="0"/>
              <a:t> </a:t>
            </a:r>
            <a:r>
              <a:rPr lang="en-IN" dirty="0" err="1"/>
              <a:t>Yv§WjÕPu</a:t>
            </a:r>
            <a:endParaRPr lang="en-IN" dirty="0"/>
          </a:p>
          <a:p>
            <a:r>
              <a:rPr lang="en-IN" dirty="0" err="1"/>
              <a:t>Uu</a:t>
            </a:r>
            <a:r>
              <a:rPr lang="en-IN" dirty="0"/>
              <a:t>]o </a:t>
            </a:r>
            <a:r>
              <a:rPr lang="en-IN" dirty="0" err="1"/>
              <a:t>CúVÑúYôÓ</a:t>
            </a:r>
            <a:r>
              <a:rPr lang="en-IN" dirty="0"/>
              <a:t> </a:t>
            </a:r>
            <a:r>
              <a:rPr lang="en-IN" dirty="0" err="1"/>
              <a:t>AWNôÞúYu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EC53-EEC1-47B3-8295-57A9EED37219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CÚ°Ûm</a:t>
            </a:r>
            <a:r>
              <a:rPr lang="en-IN" dirty="0"/>
              <a:t> J°«</a:t>
            </a:r>
            <a:r>
              <a:rPr lang="en-IN" dirty="0" err="1"/>
              <a:t>Ûm</a:t>
            </a:r>
            <a:r>
              <a:rPr lang="en-IN" dirty="0"/>
              <a:t> - </a:t>
            </a:r>
            <a:r>
              <a:rPr lang="en-IN" dirty="0" err="1"/>
              <a:t>HÏúYu</a:t>
            </a:r>
            <a:endParaRPr lang="en-IN" dirty="0"/>
          </a:p>
          <a:p>
            <a:r>
              <a:rPr lang="pt-BR" dirty="0"/>
              <a:t>é®Ûm ¿o Uôj§Wm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F3240-3AD3-43B2-9E75-FF11F166283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Yô²p </a:t>
            </a:r>
            <a:r>
              <a:rPr lang="en-IN" dirty="0" err="1"/>
              <a:t>úYß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/>
              <a:t>C²úUp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C958-8358-4442-87DA-32CB07C77B9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r>
              <a:rPr lang="en-IN" dirty="0"/>
              <a:t>. </a:t>
            </a:r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endParaRPr lang="en-IN" dirty="0"/>
          </a:p>
          <a:p>
            <a:r>
              <a:rPr lang="en-IN" dirty="0" err="1"/>
              <a:t>DNu</a:t>
            </a:r>
            <a:r>
              <a:rPr lang="en-IN" dirty="0"/>
              <a:t> </a:t>
            </a:r>
            <a:r>
              <a:rPr lang="en-IN" dirty="0" err="1"/>
              <a:t>CúVÑúYôÓ</a:t>
            </a:r>
            <a:r>
              <a:rPr lang="en-IN" dirty="0"/>
              <a:t> </a:t>
            </a:r>
            <a:r>
              <a:rPr lang="en-IN" dirty="0" err="1"/>
              <a:t>SPlúTu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11271-00C5-4387-BA57-553D9FA7892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endParaRPr lang="en-IN" dirty="0"/>
          </a:p>
          <a:p>
            <a:r>
              <a:rPr lang="en-IN" dirty="0" err="1"/>
              <a:t>úTôo</a:t>
            </a:r>
            <a:r>
              <a:rPr lang="en-IN" dirty="0"/>
              <a:t> </a:t>
            </a:r>
            <a:r>
              <a:rPr lang="en-IN" dirty="0" err="1"/>
              <a:t>ùNnúYu</a:t>
            </a:r>
            <a:r>
              <a:rPr lang="en-IN" dirty="0"/>
              <a:t> </a:t>
            </a:r>
            <a:r>
              <a:rPr lang="en-IN" dirty="0" err="1"/>
              <a:t>ù_Tj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D674-8246-49DD-A263-76A75E444CE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NkúRô`j§p</a:t>
            </a:r>
            <a:endParaRPr lang="en-IN" dirty="0"/>
          </a:p>
          <a:p>
            <a:r>
              <a:rPr lang="en-IN" dirty="0" err="1"/>
              <a:t>úTôtßúYu</a:t>
            </a:r>
            <a:r>
              <a:rPr lang="en-IN" dirty="0"/>
              <a:t> Gu </a:t>
            </a:r>
            <a:r>
              <a:rPr lang="en-IN" dirty="0" err="1"/>
              <a:t>LxPj§p</a:t>
            </a:r>
            <a:r>
              <a:rPr lang="en-IN" dirty="0"/>
              <a:t>. </a:t>
            </a:r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4E78-8997-4337-8236-F6B3E41E0922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é®p</a:t>
            </a:r>
            <a:r>
              <a:rPr lang="en-IN" dirty="0"/>
              <a:t> </a:t>
            </a:r>
            <a:r>
              <a:rPr lang="en-IN" dirty="0" err="1"/>
              <a:t>YkRôúW</a:t>
            </a:r>
            <a:endParaRPr lang="en-IN" dirty="0"/>
          </a:p>
          <a:p>
            <a:r>
              <a:rPr lang="en-IN" dirty="0" err="1"/>
              <a:t>RôrûUVôn</a:t>
            </a:r>
            <a:r>
              <a:rPr lang="en-IN" dirty="0"/>
              <a:t> </a:t>
            </a:r>
            <a:r>
              <a:rPr lang="en-IN" dirty="0" err="1"/>
              <a:t>SPkRôúW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43DC-B3D6-4B63-8917-21DF2A50322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TôÓThÓ«ojRôúW</a:t>
            </a:r>
            <a:r>
              <a:rPr lang="en-IN" dirty="0"/>
              <a:t> G]</a:t>
            </a:r>
            <a:r>
              <a:rPr lang="en-IN" dirty="0" err="1"/>
              <a:t>dLôn</a:t>
            </a:r>
            <a:endParaRPr lang="en-IN" dirty="0"/>
          </a:p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ùTtù</a:t>
            </a:r>
            <a:r>
              <a:rPr lang="en-IN" dirty="0"/>
              <a:t>\</a:t>
            </a:r>
            <a:r>
              <a:rPr lang="en-IN" dirty="0" err="1"/>
              <a:t>ÝkRôúW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D23E2-3F71-4590-B275-9A40A5FAC25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©Rô®u TdLm ¨t¡u\ôo</a:t>
            </a:r>
          </a:p>
          <a:p>
            <a:r>
              <a:rPr lang="en-IN" dirty="0" err="1"/>
              <a:t>T¬kÕ</a:t>
            </a:r>
            <a:r>
              <a:rPr lang="en-IN" dirty="0"/>
              <a:t> </a:t>
            </a:r>
            <a:r>
              <a:rPr lang="en-IN" dirty="0" err="1"/>
              <a:t>úTÑ¡u</a:t>
            </a:r>
            <a:r>
              <a:rPr lang="en-IN" dirty="0"/>
              <a:t>\</a:t>
            </a:r>
            <a:r>
              <a:rPr lang="en-IN" dirty="0" err="1"/>
              <a:t>ôúW</a:t>
            </a:r>
            <a:r>
              <a:rPr lang="en-IN" dirty="0"/>
              <a:t>. G]</a:t>
            </a:r>
            <a:r>
              <a:rPr lang="en-IN" dirty="0" err="1"/>
              <a:t>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184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2020-12-28T09:07:15Z</dcterms:modified>
</cp:coreProperties>
</file>