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B9382-3C10-4495-BC83-93413F7A576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LûW«p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úNoúYú</a:t>
            </a:r>
            <a:r>
              <a:rPr lang="en-IN" dirty="0"/>
              <a:t>]</a:t>
            </a:r>
          </a:p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LôiúTú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1ABC0-108E-4672-9593-4CF61838642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UWQm</a:t>
            </a:r>
            <a:r>
              <a:rPr lang="en-IN" dirty="0"/>
              <a:t> </a:t>
            </a:r>
            <a:r>
              <a:rPr lang="en-IN" dirty="0" err="1"/>
              <a:t>ùLô¥V</a:t>
            </a:r>
            <a:r>
              <a:rPr lang="en-IN" dirty="0"/>
              <a:t> </a:t>
            </a:r>
            <a:r>
              <a:rPr lang="en-IN" dirty="0" err="1"/>
              <a:t>UWQm-EXLm</a:t>
            </a:r>
            <a:r>
              <a:rPr lang="en-IN" dirty="0"/>
              <a:t> </a:t>
            </a:r>
            <a:r>
              <a:rPr lang="en-IN" dirty="0" err="1"/>
              <a:t>AÝ¡u</a:t>
            </a:r>
            <a:r>
              <a:rPr lang="en-IN" dirty="0"/>
              <a:t>\Õ</a:t>
            </a:r>
          </a:p>
          <a:p>
            <a:r>
              <a:rPr lang="en-IN" dirty="0"/>
              <a:t>G]</a:t>
            </a:r>
            <a:r>
              <a:rPr lang="en-IN" dirty="0" err="1"/>
              <a:t>dúL</a:t>
            </a:r>
            <a:r>
              <a:rPr lang="en-IN" dirty="0"/>
              <a:t> </a:t>
            </a:r>
            <a:r>
              <a:rPr lang="en-IN" dirty="0" err="1"/>
              <a:t>CuTúU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8AD91-9855-441C-B620-697AE0CB7EDB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SLWj§u</a:t>
            </a:r>
            <a:r>
              <a:rPr lang="en-IN" dirty="0"/>
              <a:t> </a:t>
            </a:r>
            <a:r>
              <a:rPr lang="en-IN" dirty="0" err="1"/>
              <a:t>YôNpLs</a:t>
            </a:r>
            <a:r>
              <a:rPr lang="en-IN" dirty="0"/>
              <a:t> Tu²ùWiÓ </a:t>
            </a:r>
            <a:r>
              <a:rPr lang="en-IN" dirty="0" err="1"/>
              <a:t>AeÏiÓ</a:t>
            </a:r>
            <a:endParaRPr lang="en-IN" dirty="0"/>
          </a:p>
          <a:p>
            <a:r>
              <a:rPr lang="pl-PL" dirty="0"/>
              <a:t>SLWj§u Uj§«p T°eÏ S§úVôÓm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3E717-7182-4247-9FD9-5A8282E318B7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SLWm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</a:t>
            </a:r>
            <a:r>
              <a:rPr lang="en-IN" dirty="0" err="1"/>
              <a:t>ùTôu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ª</a:t>
            </a:r>
            <a:r>
              <a:rPr lang="en-IN" dirty="0" err="1"/>
              <a:t>uàúU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F6A13-F773-417D-826B-8114DC436C9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ÅûQLs</a:t>
            </a:r>
            <a:r>
              <a:rPr lang="en-IN" dirty="0"/>
              <a:t> </a:t>
            </a:r>
            <a:r>
              <a:rPr lang="en-IN" dirty="0" err="1"/>
              <a:t>ØZe¡ÓúU</a:t>
            </a:r>
            <a:r>
              <a:rPr lang="en-IN" dirty="0"/>
              <a:t> </a:t>
            </a:r>
            <a:r>
              <a:rPr lang="en-IN" dirty="0" err="1"/>
              <a:t>SôRÑWm</a:t>
            </a:r>
            <a:r>
              <a:rPr lang="en-IN" dirty="0"/>
              <a:t> </a:t>
            </a:r>
            <a:r>
              <a:rPr lang="en-IN" dirty="0" err="1"/>
              <a:t>J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j§Óm</a:t>
            </a:r>
            <a:endParaRPr lang="en-IN" dirty="0"/>
          </a:p>
          <a:p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CWô_ôûY</a:t>
            </a:r>
            <a:r>
              <a:rPr lang="en-IN" dirty="0"/>
              <a:t>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LôÔúU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005E0-76D6-44BC-9612-A3AC3F9BF4FF}"/>
              </a:ext>
            </a:extLst>
          </p:cNvPr>
          <p:cNvSpPr txBox="1"/>
          <p:nvPr/>
        </p:nvSpPr>
        <p:spPr>
          <a:xfrm>
            <a:off x="0" y="576313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U¡ûUÙm</a:t>
            </a:r>
            <a:r>
              <a:rPr lang="en-IN" dirty="0"/>
              <a:t> </a:t>
            </a:r>
            <a:r>
              <a:rPr lang="en-IN" dirty="0" err="1"/>
              <a:t>AYÚdúL</a:t>
            </a:r>
            <a:r>
              <a:rPr lang="en-IN" dirty="0"/>
              <a:t> </a:t>
            </a:r>
            <a:r>
              <a:rPr lang="en-IN" dirty="0" err="1"/>
              <a:t>ùNÛjÕúYu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1B81B-21E7-4687-A5B6-980D0B5F24EA}"/>
              </a:ext>
            </a:extLst>
          </p:cNvPr>
          <p:cNvSpPr txBox="1"/>
          <p:nvPr/>
        </p:nvSpPr>
        <p:spPr>
          <a:xfrm>
            <a:off x="0" y="540635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ùTVo</a:t>
            </a:r>
            <a:r>
              <a:rPr lang="en-IN" sz="4000" dirty="0"/>
              <a:t> </a:t>
            </a:r>
            <a:r>
              <a:rPr lang="en-IN" sz="4000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sz="4000" dirty="0" err="1"/>
              <a:t>AûZjRYo</a:t>
            </a:r>
            <a:r>
              <a:rPr lang="en-IN" sz="4000" dirty="0"/>
              <a:t> </a:t>
            </a:r>
            <a:r>
              <a:rPr lang="pt-BR" sz="4000" dirty="0"/>
              <a:t>ùTôt¡ÃPm R¬j§ÓYôo</a:t>
            </a:r>
          </a:p>
          <a:p>
            <a:r>
              <a:rPr lang="en-IN" sz="4000" dirty="0" err="1"/>
              <a:t>çRoLs</a:t>
            </a:r>
            <a:r>
              <a:rPr lang="en-IN" sz="4000" dirty="0"/>
              <a:t> </a:t>
            </a:r>
            <a:r>
              <a:rPr lang="en-IN" sz="4000" dirty="0" err="1"/>
              <a:t>Uj</a:t>
            </a:r>
            <a:r>
              <a:rPr lang="en-IN" sz="4000" dirty="0"/>
              <a:t>§«p </a:t>
            </a:r>
            <a:r>
              <a:rPr lang="en-IN" sz="4000" dirty="0" err="1"/>
              <a:t>çVYo</a:t>
            </a:r>
            <a:r>
              <a:rPr lang="en-IN" sz="4000" dirty="0"/>
              <a:t> </a:t>
            </a:r>
            <a:r>
              <a:rPr lang="en-IN" sz="4000" dirty="0" err="1"/>
              <a:t>CúVÑûY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1F5E7-5D77-4F45-96D3-41A93BA46E63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Õ§Tô</a:t>
            </a:r>
            <a:r>
              <a:rPr lang="en-IN" dirty="0"/>
              <a:t>¥ </a:t>
            </a:r>
            <a:r>
              <a:rPr lang="en-IN" dirty="0" err="1"/>
              <a:t>úTôtßúYu</a:t>
            </a:r>
            <a:r>
              <a:rPr lang="en-IN" dirty="0"/>
              <a:t> </a:t>
            </a:r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97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2020-12-28T09:23:01Z</dcterms:modified>
</cp:coreProperties>
</file>