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C2843-5A6F-43DD-914A-B0889A9E1ED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úRNúU</a:t>
            </a:r>
            <a:r>
              <a:rPr lang="en-IN" dirty="0"/>
              <a:t> </a:t>
            </a:r>
            <a:r>
              <a:rPr lang="en-IN" dirty="0" err="1"/>
              <a:t>úRNúU</a:t>
            </a:r>
            <a:r>
              <a:rPr lang="en-IN" dirty="0"/>
              <a:t> </a:t>
            </a:r>
            <a:r>
              <a:rPr lang="en-IN" dirty="0" err="1"/>
              <a:t>TVlTPôúR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E]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78182-33D4-48FC-945D-6AD47089E82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ÑYô£úV</a:t>
            </a:r>
            <a:r>
              <a:rPr lang="en-IN" dirty="0"/>
              <a:t> ¿ </a:t>
            </a:r>
            <a:r>
              <a:rPr lang="en-IN" dirty="0" err="1"/>
              <a:t>LXeLôúR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ÑYô£úV</a:t>
            </a:r>
            <a:r>
              <a:rPr lang="en-IN" dirty="0"/>
              <a:t> ¿ TR\</a:t>
            </a:r>
            <a:r>
              <a:rPr lang="en-IN" dirty="0" err="1"/>
              <a:t>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62E8-F877-4414-A915-6EEACBA9324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TôÓ</a:t>
            </a:r>
            <a:r>
              <a:rPr lang="en-IN" dirty="0"/>
              <a:t>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TôÓ</a:t>
            </a:r>
            <a:endParaRPr lang="en-IN" dirty="0"/>
          </a:p>
          <a:p>
            <a:r>
              <a:rPr lang="en-IN" dirty="0" err="1"/>
              <a:t>Wô_ô</a:t>
            </a:r>
            <a:r>
              <a:rPr lang="en-IN" dirty="0"/>
              <a:t> YÚ¡\</a:t>
            </a:r>
            <a:r>
              <a:rPr lang="en-IN" dirty="0" err="1"/>
              <a:t>ôo</a:t>
            </a:r>
            <a:r>
              <a:rPr lang="en-IN" dirty="0"/>
              <a:t> - ¿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FF4E7-FF4C-4381-AB07-DB87B635CA3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¿ A±VôRÕm E]dÏ GhPôRÕUô]</a:t>
            </a:r>
          </a:p>
          <a:p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Lô¬VeLû</a:t>
            </a:r>
            <a:r>
              <a:rPr lang="en-IN" dirty="0"/>
              <a:t>[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B77C4-6DEB-4355-A619-472D5ACBC71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úTôL</a:t>
            </a:r>
            <a:r>
              <a:rPr lang="en-IN" dirty="0"/>
              <a:t> </a:t>
            </a:r>
            <a:r>
              <a:rPr lang="en-IN" dirty="0" err="1"/>
              <a:t>úYi¥V</a:t>
            </a:r>
            <a:r>
              <a:rPr lang="en-IN" dirty="0"/>
              <a:t> </a:t>
            </a:r>
            <a:r>
              <a:rPr lang="en-IN" dirty="0" err="1"/>
              <a:t>çWúUô</a:t>
            </a:r>
            <a:r>
              <a:rPr lang="en-IN" dirty="0"/>
              <a:t> </a:t>
            </a:r>
            <a:r>
              <a:rPr lang="en-IN" dirty="0" err="1"/>
              <a:t>ùYÏçWm</a:t>
            </a:r>
            <a:endParaRPr lang="en-IN" dirty="0"/>
          </a:p>
          <a:p>
            <a:r>
              <a:rPr lang="en-IN" dirty="0"/>
              <a:t>×\</a:t>
            </a:r>
            <a:r>
              <a:rPr lang="en-IN" dirty="0" err="1"/>
              <a:t>lTÓ</a:t>
            </a:r>
            <a:r>
              <a:rPr lang="en-IN" dirty="0"/>
              <a:t> ×\</a:t>
            </a:r>
            <a:r>
              <a:rPr lang="en-IN" dirty="0" err="1"/>
              <a:t>lTÓ</a:t>
            </a:r>
            <a:r>
              <a:rPr lang="en-IN" dirty="0"/>
              <a:t> </a:t>
            </a:r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úYûXûV</a:t>
            </a:r>
            <a:r>
              <a:rPr lang="en-IN" dirty="0"/>
              <a:t> </a:t>
            </a:r>
            <a:r>
              <a:rPr lang="en-IN" dirty="0" err="1"/>
              <a:t>ùNn</a:t>
            </a:r>
            <a:r>
              <a:rPr lang="en-IN" dirty="0"/>
              <a:t> - ¿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E9B8-02FA-4538-BFA5-CE0765A2BEC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GÝm©l</a:t>
            </a:r>
            <a:r>
              <a:rPr lang="en-IN" dirty="0"/>
              <a:t> ©</a:t>
            </a:r>
            <a:r>
              <a:rPr lang="en-IN" dirty="0" err="1"/>
              <a:t>WLô</a:t>
            </a:r>
            <a:r>
              <a:rPr lang="en-IN" dirty="0"/>
              <a:t>£ Eu J° </a:t>
            </a:r>
            <a:r>
              <a:rPr lang="en-IN" dirty="0" err="1"/>
              <a:t>YkRÕ</a:t>
            </a:r>
            <a:endParaRPr lang="en-IN" dirty="0"/>
          </a:p>
          <a:p>
            <a:r>
              <a:rPr lang="pt-BR" dirty="0"/>
              <a:t>LojR¬u U¡ûU Eu úUp E§jRÕ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431E4-E466-448F-9AB8-224F62D6B83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£u]Yu </a:t>
            </a:r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B«WUôYôu</a:t>
            </a:r>
            <a:endParaRPr lang="en-IN" dirty="0"/>
          </a:p>
          <a:p>
            <a:r>
              <a:rPr lang="en-IN" dirty="0"/>
              <a:t>£±</a:t>
            </a:r>
            <a:r>
              <a:rPr lang="en-IN" dirty="0" err="1"/>
              <a:t>VYu</a:t>
            </a:r>
            <a:r>
              <a:rPr lang="en-IN" dirty="0"/>
              <a:t> </a:t>
            </a:r>
            <a:r>
              <a:rPr lang="en-IN" dirty="0" err="1"/>
              <a:t>TXjR</a:t>
            </a:r>
            <a:r>
              <a:rPr lang="en-IN" dirty="0"/>
              <a:t> _</a:t>
            </a:r>
            <a:r>
              <a:rPr lang="en-IN" dirty="0" err="1"/>
              <a:t>ô§ÙUôYôu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2020-12-28T09:27:47Z</dcterms:modified>
</cp:coreProperties>
</file>