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00815-897E-42F2-829C-DA8B3013833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 úRYu EuàPu CÚdL</a:t>
            </a:r>
          </a:p>
          <a:p>
            <a:r>
              <a:rPr lang="en-IN" dirty="0"/>
              <a:t>Es[</a:t>
            </a:r>
            <a:r>
              <a:rPr lang="en-IN" dirty="0" err="1"/>
              <a:t>úU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5C7CF-4943-4255-A28A-04E427EA8B6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YpXYúW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  <a:p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VôúR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0A28D-B99C-4138-AE6B-4CB414A2A362}"/>
              </a:ext>
            </a:extLst>
          </p:cNvPr>
          <p:cNvSpPr txBox="1"/>
          <p:nvPr/>
        </p:nvSpPr>
        <p:spPr>
          <a:xfrm>
            <a:off x="0" y="5645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TôYj§p</a:t>
            </a:r>
            <a:r>
              <a:rPr lang="en-IN" dirty="0"/>
              <a:t> </a:t>
            </a:r>
            <a:r>
              <a:rPr lang="en-IN" dirty="0" err="1"/>
              <a:t>CÚkR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T¬ÑjRUôd¡VYo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4125-AAA5-4AB7-B7B7-B6EEE06797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RôrûU«p</a:t>
            </a:r>
            <a:r>
              <a:rPr lang="en-IN" dirty="0"/>
              <a:t> ¡</a:t>
            </a:r>
            <a:r>
              <a:rPr lang="en-IN" dirty="0" err="1"/>
              <a:t>PkR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- Rm</a:t>
            </a:r>
          </a:p>
          <a:p>
            <a:r>
              <a:rPr lang="en-IN" dirty="0" err="1"/>
              <a:t>RVYôn</a:t>
            </a:r>
            <a:r>
              <a:rPr lang="en-IN" dirty="0"/>
              <a:t> </a:t>
            </a:r>
            <a:r>
              <a:rPr lang="en-IN" dirty="0" err="1"/>
              <a:t>çd¡VYo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CE92-EB78-40D4-921F-3994996C161F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AkSô°p</a:t>
            </a:r>
            <a:r>
              <a:rPr lang="en-IN" dirty="0"/>
              <a:t> Rm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AUokR</a:t>
            </a:r>
            <a:endParaRPr lang="en-IN" dirty="0"/>
          </a:p>
          <a:p>
            <a:r>
              <a:rPr lang="en-IN" dirty="0"/>
              <a:t>Au]</a:t>
            </a:r>
            <a:r>
              <a:rPr lang="en-IN" dirty="0" err="1"/>
              <a:t>ô°u</a:t>
            </a:r>
            <a:r>
              <a:rPr lang="en-IN" dirty="0"/>
              <a:t>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úLhPôo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8EFDD-54C0-4456-809E-5371D636B419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A]</a:t>
            </a:r>
            <a:r>
              <a:rPr lang="en-IN" dirty="0" err="1"/>
              <a:t>ôûRVôn</a:t>
            </a:r>
            <a:r>
              <a:rPr lang="en-IN" dirty="0"/>
              <a:t> </a:t>
            </a:r>
            <a:r>
              <a:rPr lang="en-IN" dirty="0" err="1"/>
              <a:t>R®jR</a:t>
            </a:r>
            <a:r>
              <a:rPr lang="en-IN" dirty="0"/>
              <a:t> </a:t>
            </a:r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BLô¬u</a:t>
            </a:r>
            <a:r>
              <a:rPr lang="en-IN" dirty="0"/>
              <a:t> </a:t>
            </a:r>
            <a:r>
              <a:rPr lang="en-IN" dirty="0" err="1"/>
              <a:t>ÕVo</a:t>
            </a:r>
            <a:r>
              <a:rPr lang="en-IN" dirty="0"/>
              <a:t> ¾ojRôo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C1622-80F3-499B-A4A4-2C0F63BE5CE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Eu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SPkRôp</a:t>
            </a:r>
            <a:r>
              <a:rPr lang="en-IN" dirty="0"/>
              <a:t> ¿</a:t>
            </a:r>
          </a:p>
          <a:p>
            <a:r>
              <a:rPr lang="en-IN" dirty="0"/>
              <a:t>úVôoRô²p </a:t>
            </a:r>
            <a:r>
              <a:rPr lang="en-IN" dirty="0" err="1"/>
              <a:t>SPk§PXôm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4A3FD-4C4F-4635-8433-124FA2FBAC9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ÑYôNm</a:t>
            </a:r>
            <a:r>
              <a:rPr lang="en-IN" dirty="0"/>
              <a:t> E]</a:t>
            </a:r>
            <a:r>
              <a:rPr lang="en-IN" dirty="0" err="1"/>
              <a:t>d¡ÚkRôp</a:t>
            </a:r>
            <a:r>
              <a:rPr lang="en-IN" dirty="0"/>
              <a:t> </a:t>
            </a:r>
            <a:r>
              <a:rPr lang="en-IN" dirty="0" err="1"/>
              <a:t>AkR</a:t>
            </a:r>
            <a:endParaRPr lang="en-IN" dirty="0"/>
          </a:p>
          <a:p>
            <a:r>
              <a:rPr lang="en-IN" dirty="0" err="1"/>
              <a:t>G¬úLôûY</a:t>
            </a:r>
            <a:r>
              <a:rPr lang="en-IN" dirty="0"/>
              <a:t> </a:t>
            </a:r>
            <a:r>
              <a:rPr lang="en-IN" dirty="0" err="1"/>
              <a:t>RLoj§PXôm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93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2020-12-28T09:38:18Z</dcterms:modified>
</cp:coreProperties>
</file>