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facebook.etzm@gmail.com" userId="05f0189a5894c19d" providerId="LiveId" clId="{39F15408-81AC-405C-85A0-015644AF599C}"/>
    <pc:docChg chg="modSld">
      <pc:chgData name="facebook.etzm@gmail.com" userId="05f0189a5894c19d" providerId="LiveId" clId="{39F15408-81AC-405C-85A0-015644AF599C}" dt="2020-12-29T14:43:23.938" v="45" actId="1036"/>
      <pc:docMkLst>
        <pc:docMk/>
      </pc:docMkLst>
      <pc:sldChg chg="modSp mod">
        <pc:chgData name="facebook.etzm@gmail.com" userId="05f0189a5894c19d" providerId="LiveId" clId="{39F15408-81AC-405C-85A0-015644AF599C}" dt="2020-12-29T14:42:47.104" v="8" actId="1036"/>
        <pc:sldMkLst>
          <pc:docMk/>
          <pc:sldMk cId="850099564" sldId="390"/>
        </pc:sldMkLst>
        <pc:spChg chg="mod">
          <ac:chgData name="facebook.etzm@gmail.com" userId="05f0189a5894c19d" providerId="LiveId" clId="{39F15408-81AC-405C-85A0-015644AF599C}" dt="2020-12-29T14:42:47.104" v="8" actId="1036"/>
          <ac:spMkLst>
            <pc:docMk/>
            <pc:sldMk cId="850099564" sldId="390"/>
            <ac:spMk id="4" creationId="{81A512C1-F175-4961-9CC8-BA303BC5AE8A}"/>
          </ac:spMkLst>
        </pc:spChg>
      </pc:sldChg>
      <pc:sldChg chg="modSp mod">
        <pc:chgData name="facebook.etzm@gmail.com" userId="05f0189a5894c19d" providerId="LiveId" clId="{39F15408-81AC-405C-85A0-015644AF599C}" dt="2020-12-29T14:42:56.508" v="15" actId="1035"/>
        <pc:sldMkLst>
          <pc:docMk/>
          <pc:sldMk cId="944968354" sldId="391"/>
        </pc:sldMkLst>
        <pc:spChg chg="mod">
          <ac:chgData name="facebook.etzm@gmail.com" userId="05f0189a5894c19d" providerId="LiveId" clId="{39F15408-81AC-405C-85A0-015644AF599C}" dt="2020-12-29T14:42:56.508" v="15" actId="1035"/>
          <ac:spMkLst>
            <pc:docMk/>
            <pc:sldMk cId="944968354" sldId="391"/>
            <ac:spMk id="4" creationId="{8E15FD55-C5F2-47A8-AB7D-59586C516AF6}"/>
          </ac:spMkLst>
        </pc:spChg>
      </pc:sldChg>
      <pc:sldChg chg="modSp mod">
        <pc:chgData name="facebook.etzm@gmail.com" userId="05f0189a5894c19d" providerId="LiveId" clId="{39F15408-81AC-405C-85A0-015644AF599C}" dt="2020-12-29T14:43:13.378" v="36" actId="1036"/>
        <pc:sldMkLst>
          <pc:docMk/>
          <pc:sldMk cId="1414681237" sldId="392"/>
        </pc:sldMkLst>
        <pc:spChg chg="mod">
          <ac:chgData name="facebook.etzm@gmail.com" userId="05f0189a5894c19d" providerId="LiveId" clId="{39F15408-81AC-405C-85A0-015644AF599C}" dt="2020-12-29T14:43:13.378" v="36" actId="1036"/>
          <ac:spMkLst>
            <pc:docMk/>
            <pc:sldMk cId="1414681237" sldId="392"/>
            <ac:spMk id="4" creationId="{18DD2E69-8DA2-4F24-8F47-9B987F90F655}"/>
          </ac:spMkLst>
        </pc:spChg>
      </pc:sldChg>
      <pc:sldChg chg="modSp mod">
        <pc:chgData name="facebook.etzm@gmail.com" userId="05f0189a5894c19d" providerId="LiveId" clId="{39F15408-81AC-405C-85A0-015644AF599C}" dt="2020-12-29T14:43:23.938" v="45" actId="1036"/>
        <pc:sldMkLst>
          <pc:docMk/>
          <pc:sldMk cId="4103851070" sldId="393"/>
        </pc:sldMkLst>
        <pc:spChg chg="mod">
          <ac:chgData name="facebook.etzm@gmail.com" userId="05f0189a5894c19d" providerId="LiveId" clId="{39F15408-81AC-405C-85A0-015644AF599C}" dt="2020-12-29T14:43:23.938" v="45" actId="1036"/>
          <ac:spMkLst>
            <pc:docMk/>
            <pc:sldMk cId="4103851070" sldId="393"/>
            <ac:spMk id="4" creationId="{91252EF7-01A1-4A15-BA66-893E37030091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29-12-2020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AD0C9-78A8-4602-ACCD-F6799D53F10D}"/>
              </a:ext>
            </a:extLst>
          </p:cNvPr>
          <p:cNvSpPr txBox="1"/>
          <p:nvPr/>
        </p:nvSpPr>
        <p:spPr>
          <a:xfrm>
            <a:off x="0" y="5456852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000" dirty="0"/>
              <a:t>£</a:t>
            </a:r>
            <a:r>
              <a:rPr lang="en-IN" sz="4000" dirty="0" err="1"/>
              <a:t>ÛûYúV</a:t>
            </a:r>
            <a:r>
              <a:rPr lang="en-IN" sz="4000" dirty="0"/>
              <a:t> £</a:t>
            </a:r>
            <a:r>
              <a:rPr lang="en-IN" sz="4000" dirty="0" err="1"/>
              <a:t>ÛûYúV</a:t>
            </a:r>
            <a:r>
              <a:rPr lang="en-IN" sz="4000" dirty="0"/>
              <a:t> Gu </a:t>
            </a:r>
            <a:r>
              <a:rPr lang="en-IN" sz="4000" dirty="0" err="1"/>
              <a:t>úSNo</a:t>
            </a:r>
            <a:r>
              <a:rPr lang="en-IN" sz="4000" dirty="0"/>
              <a:t> </a:t>
            </a:r>
            <a:r>
              <a:rPr lang="en-IN" sz="4000" dirty="0" err="1"/>
              <a:t>ùNnR</a:t>
            </a:r>
            <a:r>
              <a:rPr lang="en-IN" sz="4000" dirty="0"/>
              <a:t> </a:t>
            </a:r>
            <a:r>
              <a:rPr lang="en-IN" sz="4000" dirty="0" err="1"/>
              <a:t>TôYm</a:t>
            </a:r>
            <a:r>
              <a:rPr lang="en-IN" sz="4000" dirty="0"/>
              <a:t> Gu]</a:t>
            </a:r>
            <a:r>
              <a:rPr lang="en-IN" sz="4000" dirty="0" err="1"/>
              <a:t>úYô</a:t>
            </a:r>
            <a:endParaRPr lang="en-IN" sz="4000" dirty="0"/>
          </a:p>
          <a:p>
            <a:r>
              <a:rPr lang="en-IN" sz="4000" dirty="0" err="1"/>
              <a:t>Tô</a:t>
            </a:r>
            <a:r>
              <a:rPr lang="en-IN" sz="4000" dirty="0"/>
              <a:t>® Sô²ÚdL </a:t>
            </a:r>
            <a:r>
              <a:rPr lang="en-IN" sz="4000" dirty="0" err="1"/>
              <a:t>T¬ÑjRo</a:t>
            </a:r>
            <a:r>
              <a:rPr lang="en-IN" sz="4000" dirty="0"/>
              <a:t> </a:t>
            </a:r>
            <a:r>
              <a:rPr lang="en-IN" sz="4000" dirty="0" err="1"/>
              <a:t>T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sz="4000" dirty="0" err="1"/>
              <a:t>VôYúRô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512C1-F175-4961-9CC8-BA303BC5AE8A}"/>
              </a:ext>
            </a:extLst>
          </p:cNvPr>
          <p:cNvSpPr txBox="1"/>
          <p:nvPr/>
        </p:nvSpPr>
        <p:spPr>
          <a:xfrm>
            <a:off x="0" y="53855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/>
              <a:t>Lu]</a:t>
            </a:r>
            <a:r>
              <a:rPr lang="en-IN" sz="4400" dirty="0" err="1"/>
              <a:t>j§p</a:t>
            </a:r>
            <a:r>
              <a:rPr lang="en-IN" sz="4400" dirty="0"/>
              <a:t> </a:t>
            </a:r>
            <a:r>
              <a:rPr lang="en-IN" sz="4400" dirty="0" err="1"/>
              <a:t>Aû</a:t>
            </a:r>
            <a:r>
              <a:rPr lang="en-IN" sz="4400" dirty="0"/>
              <a:t>\</a:t>
            </a:r>
            <a:r>
              <a:rPr lang="en-IN" sz="4400" dirty="0" err="1"/>
              <a:t>kR</a:t>
            </a:r>
            <a:r>
              <a:rPr lang="en-IN" sz="4400" dirty="0"/>
              <a:t> </a:t>
            </a:r>
            <a:r>
              <a:rPr lang="en-IN" sz="4400" dirty="0" err="1"/>
              <a:t>Tô</a:t>
            </a:r>
            <a:r>
              <a:rPr lang="en-IN" sz="4400" dirty="0"/>
              <a:t>®«</a:t>
            </a:r>
            <a:r>
              <a:rPr lang="en-IN" sz="4400" dirty="0" err="1"/>
              <a:t>Ûm</a:t>
            </a:r>
            <a:endParaRPr lang="en-IN" sz="4400" dirty="0"/>
          </a:p>
          <a:p>
            <a:r>
              <a:rPr lang="en-IN" sz="4400" dirty="0" err="1"/>
              <a:t>ùTÚm</a:t>
            </a:r>
            <a:r>
              <a:rPr lang="en-IN" sz="4400" dirty="0"/>
              <a:t> </a:t>
            </a:r>
            <a:r>
              <a:rPr lang="en-IN" sz="4400" dirty="0" err="1"/>
              <a:t>Tô</a:t>
            </a:r>
            <a:r>
              <a:rPr lang="en-IN" sz="4400" dirty="0"/>
              <a:t>® </a:t>
            </a:r>
            <a:r>
              <a:rPr lang="en-IN" sz="4400" dirty="0" err="1"/>
              <a:t>Sô</a:t>
            </a:r>
            <a:r>
              <a:rPr lang="en-IN" sz="4400" dirty="0"/>
              <a:t>]</a:t>
            </a:r>
            <a:r>
              <a:rPr lang="en-IN" sz="4400" dirty="0" err="1"/>
              <a:t>pXYô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5FD55-C5F2-47A8-AB7D-59586C516AF6}"/>
              </a:ext>
            </a:extLst>
          </p:cNvPr>
          <p:cNvSpPr txBox="1"/>
          <p:nvPr/>
        </p:nvSpPr>
        <p:spPr>
          <a:xfrm>
            <a:off x="0" y="53857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Lôh¥dùLôÓjR</a:t>
            </a:r>
            <a:r>
              <a:rPr lang="en-IN" sz="4400" dirty="0"/>
              <a:t> ëRô³Ûm </a:t>
            </a:r>
            <a:r>
              <a:rPr lang="en-IN" sz="4400" dirty="0" err="1"/>
              <a:t>ùLôÓm</a:t>
            </a:r>
            <a:endParaRPr lang="en-IN" sz="4400" dirty="0"/>
          </a:p>
          <a:p>
            <a:r>
              <a:rPr lang="en-IN" sz="4400" dirty="0"/>
              <a:t>¿Nu </a:t>
            </a:r>
            <a:r>
              <a:rPr lang="en-IN" sz="4400" dirty="0" err="1"/>
              <a:t>Sô</a:t>
            </a:r>
            <a:r>
              <a:rPr lang="en-IN" sz="4400" dirty="0"/>
              <a:t>]</a:t>
            </a:r>
            <a:r>
              <a:rPr lang="en-IN" sz="4400" dirty="0" err="1"/>
              <a:t>pXYô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D2E69-8DA2-4F24-8F47-9B987F90F655}"/>
              </a:ext>
            </a:extLst>
          </p:cNvPr>
          <p:cNvSpPr txBox="1"/>
          <p:nvPr/>
        </p:nvSpPr>
        <p:spPr>
          <a:xfrm>
            <a:off x="0" y="53855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l-PL" sz="4400" dirty="0"/>
              <a:t>AûZjR úSNûW U\kRY]ôn Gu</a:t>
            </a:r>
          </a:p>
          <a:p>
            <a:r>
              <a:rPr lang="en-IN" sz="4400" dirty="0" err="1"/>
              <a:t>TôYj§p</a:t>
            </a:r>
            <a:r>
              <a:rPr lang="en-IN" sz="4400" dirty="0"/>
              <a:t> </a:t>
            </a:r>
            <a:r>
              <a:rPr lang="en-IN" sz="4400" dirty="0" err="1"/>
              <a:t>Sôu</a:t>
            </a:r>
            <a:r>
              <a:rPr lang="en-IN" sz="4400" dirty="0"/>
              <a:t> </a:t>
            </a:r>
            <a:r>
              <a:rPr lang="en-IN" sz="4400" dirty="0" err="1"/>
              <a:t>AûXkúRu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52EF7-01A1-4A15-BA66-893E37030091}"/>
              </a:ext>
            </a:extLst>
          </p:cNvPr>
          <p:cNvSpPr txBox="1"/>
          <p:nvPr/>
        </p:nvSpPr>
        <p:spPr>
          <a:xfrm>
            <a:off x="0" y="53773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0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sz="4400" dirty="0" err="1"/>
              <a:t>T¬ÑjRo</a:t>
            </a:r>
            <a:r>
              <a:rPr lang="en-IN" sz="4400" dirty="0"/>
              <a:t> </a:t>
            </a:r>
            <a:r>
              <a:rPr lang="en-IN" sz="4400" dirty="0" err="1"/>
              <a:t>úRôs</a:t>
            </a:r>
            <a:r>
              <a:rPr lang="en-IN" sz="4400" dirty="0"/>
              <a:t> ÁÕ </a:t>
            </a:r>
            <a:r>
              <a:rPr lang="en-IN" sz="4400" dirty="0" err="1"/>
              <a:t>TôW</a:t>
            </a:r>
            <a:r>
              <a:rPr lang="en-IN" sz="4400" dirty="0"/>
              <a:t> £</a:t>
            </a:r>
            <a:r>
              <a:rPr lang="en-IN" sz="4400" dirty="0" err="1"/>
              <a:t>ÛûYûV</a:t>
            </a:r>
            <a:endParaRPr lang="en-IN" sz="4400" dirty="0"/>
          </a:p>
          <a:p>
            <a:r>
              <a:rPr lang="en-IN" sz="4400" dirty="0" err="1"/>
              <a:t>Sôú</a:t>
            </a:r>
            <a:r>
              <a:rPr lang="en-IN" sz="4400" dirty="0"/>
              <a:t>] </a:t>
            </a:r>
            <a:r>
              <a:rPr lang="en-IN" sz="4400" dirty="0" err="1"/>
              <a:t>çd</a:t>
            </a:r>
            <a:r>
              <a:rPr lang="en-IN" sz="4400" dirty="0"/>
              <a:t>¡ </a:t>
            </a:r>
            <a:r>
              <a:rPr lang="en-IN" sz="4400" dirty="0" err="1"/>
              <a:t>ûYjúRu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71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facebook.etzm@gmail.com</cp:lastModifiedBy>
  <cp:revision>62</cp:revision>
  <dcterms:created xsi:type="dcterms:W3CDTF">2019-11-02T16:27:41Z</dcterms:created>
  <dcterms:modified xsi:type="dcterms:W3CDTF">2020-12-29T14:43:33Z</dcterms:modified>
</cp:coreProperties>
</file>