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9A1AFE-A5B7-4F9E-B093-B33D01AD1668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úRYu</a:t>
            </a:r>
            <a:r>
              <a:rPr lang="en-IN" dirty="0"/>
              <a:t> Gu </a:t>
            </a:r>
            <a:r>
              <a:rPr lang="en-IN" dirty="0" err="1"/>
              <a:t>ùY°fNm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CWh£lTYÚm</a:t>
            </a:r>
            <a:r>
              <a:rPr lang="en-IN" dirty="0"/>
              <a:t> </a:t>
            </a:r>
            <a:r>
              <a:rPr lang="en-IN" dirty="0" err="1"/>
              <a:t>AYúW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C0EB2-B6D9-4C82-AB4D-F8EAF44552C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ËYàdLWQô</a:t>
            </a:r>
            <a:r>
              <a:rPr lang="en-IN" dirty="0"/>
              <a:t>]</a:t>
            </a:r>
            <a:r>
              <a:rPr lang="en-IN" dirty="0" err="1"/>
              <a:t>Yo</a:t>
            </a:r>
            <a:endParaRPr lang="en-IN" dirty="0"/>
          </a:p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VôÚdÏm</a:t>
            </a:r>
            <a:r>
              <a:rPr lang="en-IN" dirty="0"/>
              <a:t> </a:t>
            </a:r>
            <a:r>
              <a:rPr lang="en-IN" dirty="0" err="1"/>
              <a:t>AgNUôhúPu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C4D81A-0444-4EE6-8A53-C824219AD496}"/>
              </a:ext>
            </a:extLst>
          </p:cNvPr>
          <p:cNvSpPr txBox="1"/>
          <p:nvPr/>
        </p:nvSpPr>
        <p:spPr>
          <a:xfrm>
            <a:off x="0" y="539369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RôÙm</a:t>
            </a:r>
            <a:r>
              <a:rPr lang="en-IN" dirty="0"/>
              <a:t> </a:t>
            </a:r>
            <a:r>
              <a:rPr lang="en-IN" dirty="0" err="1"/>
              <a:t>RkûRÙm</a:t>
            </a:r>
            <a:r>
              <a:rPr lang="en-IN" dirty="0"/>
              <a:t> Rs°®</a:t>
            </a:r>
            <a:r>
              <a:rPr lang="en-IN" dirty="0" err="1"/>
              <a:t>hPôÛm</a:t>
            </a:r>
            <a:endParaRPr lang="en-IN" dirty="0"/>
          </a:p>
          <a:p>
            <a:r>
              <a:rPr lang="en-IN" dirty="0" err="1"/>
              <a:t>RkûR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úNojÕd</a:t>
            </a:r>
            <a:r>
              <a:rPr lang="en-IN" dirty="0"/>
              <a:t> </a:t>
            </a:r>
            <a:r>
              <a:rPr lang="en-IN" dirty="0" err="1"/>
              <a:t>ùLôsYôo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99CB5-6B78-4F98-83E3-C93F84DF16F8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AYo</a:t>
            </a:r>
            <a:r>
              <a:rPr lang="en-IN" dirty="0"/>
              <a:t> ¨</a:t>
            </a:r>
            <a:r>
              <a:rPr lang="en-IN" dirty="0" err="1"/>
              <a:t>Z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p</a:t>
            </a:r>
            <a:r>
              <a:rPr lang="en-IN" dirty="0"/>
              <a:t> </a:t>
            </a:r>
            <a:r>
              <a:rPr lang="en-IN" dirty="0" err="1"/>
              <a:t>ûYjÕ</a:t>
            </a:r>
            <a:r>
              <a:rPr lang="en-IN" dirty="0"/>
              <a:t> </a:t>
            </a:r>
            <a:r>
              <a:rPr lang="en-IN" dirty="0" err="1"/>
              <a:t>Lôj§ÓYôo</a:t>
            </a:r>
            <a:endParaRPr lang="en-IN" dirty="0"/>
          </a:p>
          <a:p>
            <a:r>
              <a:rPr lang="en-IN" dirty="0" err="1"/>
              <a:t>LuUûX</a:t>
            </a:r>
            <a:r>
              <a:rPr lang="en-IN" dirty="0"/>
              <a:t> </a:t>
            </a:r>
            <a:r>
              <a:rPr lang="en-IN" dirty="0" err="1"/>
              <a:t>úUúXt</a:t>
            </a:r>
            <a:r>
              <a:rPr lang="en-IN" dirty="0"/>
              <a:t>±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EVoj§ÓYôo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BA57A0-8E71-4FBC-9A23-0053ECB7E933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¾ûU </a:t>
            </a:r>
            <a:r>
              <a:rPr lang="en-IN" dirty="0" err="1"/>
              <a:t>ùNn¡u</a:t>
            </a:r>
            <a:r>
              <a:rPr lang="en-IN" dirty="0"/>
              <a:t>\</a:t>
            </a:r>
            <a:r>
              <a:rPr lang="en-IN" dirty="0" err="1"/>
              <a:t>YoLs</a:t>
            </a:r>
            <a:r>
              <a:rPr lang="en-IN" dirty="0"/>
              <a:t> G]</a:t>
            </a:r>
            <a:r>
              <a:rPr lang="en-IN" dirty="0" err="1"/>
              <a:t>dÏ</a:t>
            </a:r>
            <a:endParaRPr lang="en-IN" dirty="0"/>
          </a:p>
          <a:p>
            <a:r>
              <a:rPr lang="en-IN" dirty="0"/>
              <a:t>¾ûU </a:t>
            </a:r>
            <a:r>
              <a:rPr lang="en-IN" dirty="0" err="1"/>
              <a:t>ùNnV</a:t>
            </a:r>
            <a:r>
              <a:rPr lang="en-IN" dirty="0"/>
              <a:t> ®</a:t>
            </a:r>
            <a:r>
              <a:rPr lang="en-IN" dirty="0" err="1"/>
              <a:t>Úm×ûL«p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BC235-6A87-4A60-9743-E05EB29A291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AÚ¡p</a:t>
            </a:r>
            <a:r>
              <a:rPr lang="en-IN" dirty="0"/>
              <a:t> </a:t>
            </a:r>
            <a:r>
              <a:rPr lang="en-IN" dirty="0" err="1"/>
              <a:t>YkÕ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Lôj§ÓYôo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TûLjRYoLs</a:t>
            </a:r>
            <a:r>
              <a:rPr lang="en-IN" dirty="0"/>
              <a:t> </a:t>
            </a:r>
            <a:r>
              <a:rPr lang="en-IN" dirty="0" err="1"/>
              <a:t>EPú</a:t>
            </a:r>
            <a:r>
              <a:rPr lang="en-IN" dirty="0"/>
              <a:t>] </a:t>
            </a:r>
            <a:r>
              <a:rPr lang="en-IN" dirty="0" err="1"/>
              <a:t>A¯YôoLs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1549</TotalTime>
  <Words>84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66</cp:revision>
  <dcterms:created xsi:type="dcterms:W3CDTF">2019-11-02T16:27:41Z</dcterms:created>
  <dcterms:modified xsi:type="dcterms:W3CDTF">2020-12-28T11:09:08Z</dcterms:modified>
</cp:coreProperties>
</file>