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>
        <p:scale>
          <a:sx n="90" d="100"/>
          <a:sy n="90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2A6DE-6394-4D38-A527-8EDF6BBFE8B3}"/>
              </a:ext>
            </a:extLst>
          </p:cNvPr>
          <p:cNvSpPr txBox="1"/>
          <p:nvPr/>
        </p:nvSpPr>
        <p:spPr>
          <a:xfrm>
            <a:off x="0" y="568159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G_Uô</a:t>
            </a:r>
            <a:r>
              <a:rPr lang="en-IN" dirty="0"/>
              <a:t>]ú] 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85476-AA0A-49B9-A51A-2EBA43857927}"/>
              </a:ext>
            </a:extLst>
          </p:cNvPr>
          <p:cNvSpPr txBox="1"/>
          <p:nvPr/>
        </p:nvSpPr>
        <p:spPr>
          <a:xfrm>
            <a:off x="0" y="53806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úRN</a:t>
            </a:r>
            <a:r>
              <a:rPr lang="en-IN" dirty="0"/>
              <a:t> </a:t>
            </a:r>
            <a:r>
              <a:rPr lang="en-IN" dirty="0" err="1"/>
              <a:t>GpûXùVeÏm</a:t>
            </a:r>
            <a:endParaRPr lang="en-IN" dirty="0"/>
          </a:p>
          <a:p>
            <a:r>
              <a:rPr lang="en-IN" dirty="0" err="1"/>
              <a:t>AlTô</a:t>
            </a:r>
            <a:r>
              <a:rPr lang="en-IN" dirty="0"/>
              <a:t> ¿o B[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477A8-7DF3-4AE3-B699-B20343B5F8F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YßûU</a:t>
            </a:r>
            <a:r>
              <a:rPr lang="es-ES" dirty="0"/>
              <a:t> </a:t>
            </a:r>
            <a:r>
              <a:rPr lang="es-ES" dirty="0" err="1"/>
              <a:t>GpXôm</a:t>
            </a:r>
            <a:r>
              <a:rPr lang="es-ES" dirty="0"/>
              <a:t> </a:t>
            </a:r>
            <a:r>
              <a:rPr lang="es-ES" dirty="0" err="1"/>
              <a:t>Uô</a:t>
            </a:r>
            <a:r>
              <a:rPr lang="es-ES" dirty="0"/>
              <a:t>\</a:t>
            </a:r>
            <a:r>
              <a:rPr lang="es-ES" dirty="0" err="1"/>
              <a:t>Ôm</a:t>
            </a:r>
            <a:r>
              <a:rPr lang="es-ES" dirty="0"/>
              <a:t> - </a:t>
            </a:r>
            <a:r>
              <a:rPr lang="es-ES" dirty="0" err="1"/>
              <a:t>úRNj§u</a:t>
            </a:r>
            <a:endParaRPr lang="es-ES" dirty="0"/>
          </a:p>
          <a:p>
            <a:r>
              <a:rPr lang="en-IN" dirty="0" err="1"/>
              <a:t>YuØû</a:t>
            </a:r>
            <a:r>
              <a:rPr lang="en-IN" dirty="0"/>
              <a:t>\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J¯VÔm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D378F-6676-4F3D-A4D3-00D34D94A405}"/>
              </a:ext>
            </a:extLst>
          </p:cNvPr>
          <p:cNvSpPr txBox="1"/>
          <p:nvPr/>
        </p:nvSpPr>
        <p:spPr>
          <a:xfrm>
            <a:off x="0" y="5378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GiQùUpXôm</a:t>
            </a:r>
            <a:r>
              <a:rPr lang="en-IN" dirty="0"/>
              <a:t> Gu </a:t>
            </a:r>
            <a:r>
              <a:rPr lang="en-IN" dirty="0" err="1"/>
              <a:t>HdLùUpXôm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ùNnYÕRôú</a:t>
            </a:r>
            <a:r>
              <a:rPr lang="en-IN" dirty="0"/>
              <a:t>] - Gu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65921-C098-40C4-AD60-C140773C4D80}"/>
              </a:ext>
            </a:extLst>
          </p:cNvPr>
          <p:cNvSpPr txBox="1"/>
          <p:nvPr/>
        </p:nvSpPr>
        <p:spPr>
          <a:xfrm>
            <a:off x="-1" y="5690340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G_Uô</a:t>
            </a:r>
            <a:r>
              <a:rPr lang="en-IN" dirty="0"/>
              <a:t>]ú] </a:t>
            </a:r>
            <a:r>
              <a:rPr lang="en-IN" dirty="0" err="1"/>
              <a:t>G_Uô</a:t>
            </a:r>
            <a:r>
              <a:rPr lang="en-IN" dirty="0"/>
              <a:t>]ú] 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6C65B-A27B-46E2-B0CF-53C424AF26D7}"/>
              </a:ext>
            </a:extLst>
          </p:cNvPr>
          <p:cNvSpPr txBox="1"/>
          <p:nvPr/>
        </p:nvSpPr>
        <p:spPr>
          <a:xfrm>
            <a:off x="0" y="54016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EUdLôLjRôu</a:t>
            </a:r>
            <a:r>
              <a:rPr lang="en-IN" dirty="0"/>
              <a:t> </a:t>
            </a:r>
            <a:r>
              <a:rPr lang="en-IN" dirty="0" err="1"/>
              <a:t>Yôr¡ú</a:t>
            </a:r>
            <a:r>
              <a:rPr lang="en-IN" dirty="0"/>
              <a:t>\u</a:t>
            </a:r>
          </a:p>
          <a:p>
            <a:r>
              <a:rPr lang="en-IN" dirty="0" err="1"/>
              <a:t>EmûUjRôu</a:t>
            </a:r>
            <a:r>
              <a:rPr lang="en-IN" dirty="0"/>
              <a:t> </a:t>
            </a:r>
            <a:r>
              <a:rPr lang="en-IN" dirty="0" err="1"/>
              <a:t>úS£d¡ú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FA8C1-5803-4892-B9E0-C527BE66DFBF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</a:t>
            </a:r>
            <a:r>
              <a:rPr lang="en-IN" dirty="0"/>
              <a:t>¡ </a:t>
            </a:r>
            <a:r>
              <a:rPr lang="en-IN" dirty="0" err="1"/>
              <a:t>Gû</a:t>
            </a:r>
            <a:r>
              <a:rPr lang="en-IN" dirty="0"/>
              <a:t>] Áh¼úW</a:t>
            </a:r>
          </a:p>
          <a:p>
            <a:r>
              <a:rPr lang="en-IN" dirty="0" err="1"/>
              <a:t>TWúXôLm</a:t>
            </a:r>
            <a:r>
              <a:rPr lang="en-IN" dirty="0"/>
              <a:t> §\k¾WnVô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EE1B3-3D75-4722-8EEA-25CFE0A8974B}"/>
              </a:ext>
            </a:extLst>
          </p:cNvPr>
          <p:cNvSpPr txBox="1"/>
          <p:nvPr/>
        </p:nvSpPr>
        <p:spPr>
          <a:xfrm>
            <a:off x="-1" y="540192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E«o YôÝm SôhLù[pXôm</a:t>
            </a:r>
          </a:p>
          <a:p>
            <a:r>
              <a:rPr lang="en-IN" dirty="0"/>
              <a:t>K¥ K¥ </a:t>
            </a:r>
            <a:r>
              <a:rPr lang="en-IN" dirty="0" err="1"/>
              <a:t>EûZj§ÓúYu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51615-6944-4E23-A2DC-8A4303D2C7A7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AûZj¾úW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úNûYdÏ</a:t>
            </a:r>
            <a:r>
              <a:rPr lang="en-IN" dirty="0"/>
              <a:t> -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 err="1"/>
              <a:t>AûR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U\</a:t>
            </a:r>
            <a:r>
              <a:rPr lang="en-IN" dirty="0" err="1"/>
              <a:t>lúTú</a:t>
            </a:r>
            <a:r>
              <a:rPr lang="en-IN" dirty="0"/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71609-AC07-4F48-9041-96A5252FBD7F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AlTô</a:t>
            </a:r>
            <a:r>
              <a:rPr lang="en-IN" dirty="0"/>
              <a:t> Eu </a:t>
            </a:r>
            <a:r>
              <a:rPr lang="en-IN" dirty="0" err="1"/>
              <a:t>Nk</a:t>
            </a:r>
            <a:r>
              <a:rPr lang="en-IN" dirty="0"/>
              <a:t>¨§«</a:t>
            </a:r>
            <a:r>
              <a:rPr lang="en-IN" dirty="0" err="1"/>
              <a:t>pRôu</a:t>
            </a:r>
            <a:endParaRPr lang="en-IN" dirty="0"/>
          </a:p>
          <a:p>
            <a:r>
              <a:rPr lang="en-IN" dirty="0" err="1"/>
              <a:t>ALU¡rkÕ</a:t>
            </a:r>
            <a:r>
              <a:rPr lang="en-IN" dirty="0"/>
              <a:t> </a:t>
            </a:r>
            <a:r>
              <a:rPr lang="en-IN" dirty="0" err="1"/>
              <a:t>L°áÚúYu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40649-B319-4E86-8054-DA23F6CA397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GlúTôÕ</a:t>
            </a:r>
            <a:r>
              <a:rPr lang="en-IN" dirty="0"/>
              <a:t> </a:t>
            </a:r>
            <a:r>
              <a:rPr lang="en-IN" dirty="0" err="1"/>
              <a:t>EmûUd</a:t>
            </a:r>
            <a:r>
              <a:rPr lang="en-IN" dirty="0"/>
              <a:t> </a:t>
            </a:r>
            <a:r>
              <a:rPr lang="en-IN" dirty="0" err="1"/>
              <a:t>LôiúTu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HeÏRnVô</a:t>
            </a:r>
            <a:r>
              <a:rPr lang="en-IN" dirty="0"/>
              <a:t> Gu </a:t>
            </a:r>
            <a:r>
              <a:rPr lang="en-IN" dirty="0" err="1"/>
              <a:t>CRVm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140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2021-01-03T13:21:44Z</dcterms:modified>
</cp:coreProperties>
</file>