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4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30-12-2020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F0B22-521B-4091-8898-83D3994EA475}"/>
              </a:ext>
            </a:extLst>
          </p:cNvPr>
          <p:cNvSpPr txBox="1"/>
          <p:nvPr/>
        </p:nvSpPr>
        <p:spPr>
          <a:xfrm>
            <a:off x="0" y="54013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úVôNû</a:t>
            </a:r>
            <a:r>
              <a:rPr lang="en-IN" dirty="0"/>
              <a:t>]«p </a:t>
            </a:r>
            <a:r>
              <a:rPr lang="en-IN" dirty="0" err="1"/>
              <a:t>ùT¬VYúW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ùNVpL°úX</a:t>
            </a:r>
            <a:r>
              <a:rPr lang="en-IN" dirty="0"/>
              <a:t> </a:t>
            </a:r>
            <a:r>
              <a:rPr lang="en-IN" dirty="0" err="1"/>
              <a:t>YpXYúW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281C78-1387-4D52-872D-AD96084EF3EB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KNu]ô Eu]R úRYú]</a:t>
            </a:r>
          </a:p>
          <a:p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KNu</a:t>
            </a:r>
            <a:r>
              <a:rPr lang="en-IN" dirty="0"/>
              <a:t>]ô </a:t>
            </a:r>
            <a:r>
              <a:rPr lang="en-IN" dirty="0" err="1"/>
              <a:t>KNu</a:t>
            </a:r>
            <a:r>
              <a:rPr lang="en-IN" dirty="0"/>
              <a:t>]ô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9F5AA-3A44-43DC-B538-66734F135A77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LiU</a:t>
            </a:r>
            <a:r>
              <a:rPr lang="en-IN" dirty="0"/>
              <a:t>¦ </a:t>
            </a:r>
            <a:r>
              <a:rPr lang="en-IN" dirty="0" err="1"/>
              <a:t>úTôp</a:t>
            </a:r>
            <a:r>
              <a:rPr lang="en-IN" dirty="0"/>
              <a:t> </a:t>
            </a:r>
            <a:r>
              <a:rPr lang="en-IN" dirty="0" err="1"/>
              <a:t>LôlTYúW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LÝÏúTôX</a:t>
            </a:r>
            <a:r>
              <a:rPr lang="en-IN" dirty="0"/>
              <a:t> </a:t>
            </a:r>
            <a:r>
              <a:rPr lang="en-IN" dirty="0" err="1"/>
              <a:t>ÑUlTYúW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42D94-4338-4E32-A30F-9F6C7837D5DA}"/>
              </a:ext>
            </a:extLst>
          </p:cNvPr>
          <p:cNvSpPr txBox="1"/>
          <p:nvPr/>
        </p:nvSpPr>
        <p:spPr>
          <a:xfrm>
            <a:off x="0" y="54008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£</a:t>
            </a:r>
            <a:r>
              <a:rPr lang="en-IN" dirty="0" err="1"/>
              <a:t>ÛûY</a:t>
            </a:r>
            <a:r>
              <a:rPr lang="en-IN" dirty="0"/>
              <a:t>«]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ÁhPYúW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£\ÏL[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êÓTYúW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69312-B6F3-444F-B9DD-2EA4D5AEC465}"/>
              </a:ext>
            </a:extLst>
          </p:cNvPr>
          <p:cNvSpPr txBox="1"/>
          <p:nvPr/>
        </p:nvSpPr>
        <p:spPr>
          <a:xfrm>
            <a:off x="0" y="54013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Y¯SPjÕm</a:t>
            </a:r>
            <a:r>
              <a:rPr lang="en-IN" dirty="0"/>
              <a:t> ®</a:t>
            </a:r>
            <a:r>
              <a:rPr lang="en-IN" dirty="0" err="1"/>
              <a:t>iÁú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J°ÅÑm</a:t>
            </a:r>
            <a:r>
              <a:rPr lang="en-IN" dirty="0"/>
              <a:t> ®¥</a:t>
            </a:r>
            <a:r>
              <a:rPr lang="en-IN" dirty="0" err="1"/>
              <a:t>ùYs°úV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45A78-1AC6-4299-A6BF-88D623567CD7}"/>
              </a:ext>
            </a:extLst>
          </p:cNvPr>
          <p:cNvSpPr txBox="1"/>
          <p:nvPr/>
        </p:nvSpPr>
        <p:spPr>
          <a:xfrm>
            <a:off x="0" y="540192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</a:t>
            </a:r>
            <a:r>
              <a:rPr lang="en-IN" dirty="0"/>
              <a:t>¥ </a:t>
            </a:r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LôiTYúW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/>
              <a:t>§]</a:t>
            </a:r>
            <a:r>
              <a:rPr lang="en-IN" dirty="0" err="1"/>
              <a:t>kúRôßm</a:t>
            </a:r>
            <a:r>
              <a:rPr lang="en-IN" dirty="0"/>
              <a:t> </a:t>
            </a:r>
            <a:r>
              <a:rPr lang="en-IN" dirty="0" err="1"/>
              <a:t>úRtßTYúW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36A78-EE1D-4B7E-A267-E24B722A40CE}"/>
              </a:ext>
            </a:extLst>
          </p:cNvPr>
          <p:cNvSpPr txBox="1"/>
          <p:nvPr/>
        </p:nvSpPr>
        <p:spPr>
          <a:xfrm>
            <a:off x="0" y="540246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T¬ÑjRúW</a:t>
            </a:r>
            <a:r>
              <a:rPr lang="en-IN" dirty="0"/>
              <a:t> </a:t>
            </a:r>
            <a:r>
              <a:rPr lang="en-IN" dirty="0" err="1"/>
              <a:t>TûPjRYúW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TôYeLû</a:t>
            </a:r>
            <a:r>
              <a:rPr lang="en-IN" dirty="0"/>
              <a:t>[ Uu²jRYúW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1469</TotalTime>
  <Words>119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2020-12-30T05:33:20Z</dcterms:modified>
</cp:coreProperties>
</file>