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9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D86D7-D962-481A-ACC1-89865F9FA388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E]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ÕûQ</a:t>
            </a:r>
            <a:r>
              <a:rPr lang="en-IN" dirty="0"/>
              <a:t> ¨</a:t>
            </a:r>
            <a:r>
              <a:rPr lang="en-IN" dirty="0" err="1"/>
              <a:t>t¡ú</a:t>
            </a:r>
            <a:r>
              <a:rPr lang="en-IN" dirty="0"/>
              <a:t>\u</a:t>
            </a:r>
          </a:p>
          <a:p>
            <a:r>
              <a:rPr lang="en-IN" dirty="0"/>
              <a:t>Gu\</a:t>
            </a:r>
            <a:r>
              <a:rPr lang="en-IN" dirty="0" err="1"/>
              <a:t>YúW</a:t>
            </a:r>
            <a:r>
              <a:rPr lang="en-IN" dirty="0"/>
              <a:t> </a:t>
            </a:r>
            <a:r>
              <a:rPr lang="en-IN" dirty="0" err="1"/>
              <a:t>vúRôj§Wm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FBDF5-2C42-44AB-9B37-4BDE5AC4715E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YXdLWm</a:t>
            </a:r>
            <a:r>
              <a:rPr lang="en-IN" dirty="0"/>
              <a:t> ©¥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ÕûQVôn</a:t>
            </a:r>
            <a:r>
              <a:rPr lang="en-IN" dirty="0"/>
              <a:t> ¨</a:t>
            </a:r>
            <a:r>
              <a:rPr lang="en-IN" dirty="0" err="1"/>
              <a:t>tTYúW</a:t>
            </a:r>
            <a:endParaRPr lang="en-IN" dirty="0"/>
          </a:p>
          <a:p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02DB1-D05C-4C53-A60C-867BE28FDE9B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TôYjûR</a:t>
            </a:r>
            <a:r>
              <a:rPr lang="en-IN" dirty="0"/>
              <a:t> </a:t>
            </a:r>
            <a:r>
              <a:rPr lang="en-IN" dirty="0" err="1"/>
              <a:t>ù_«dL</a:t>
            </a:r>
            <a:r>
              <a:rPr lang="en-IN" dirty="0"/>
              <a:t> </a:t>
            </a:r>
            <a:r>
              <a:rPr lang="en-IN" dirty="0" err="1"/>
              <a:t>T¬ÑjRUôn</a:t>
            </a:r>
            <a:r>
              <a:rPr lang="en-IN" dirty="0"/>
              <a:t> </a:t>
            </a:r>
            <a:r>
              <a:rPr lang="en-IN" dirty="0" err="1"/>
              <a:t>YôZ</a:t>
            </a:r>
            <a:endParaRPr lang="en-IN" dirty="0"/>
          </a:p>
          <a:p>
            <a:r>
              <a:rPr lang="en-IN" dirty="0" err="1"/>
              <a:t>ÕûQ</a:t>
            </a:r>
            <a:r>
              <a:rPr lang="en-IN" dirty="0"/>
              <a:t> ¨</a:t>
            </a:r>
            <a:r>
              <a:rPr lang="en-IN" dirty="0" err="1"/>
              <a:t>tTYúW</a:t>
            </a:r>
            <a:r>
              <a:rPr lang="en-IN" dirty="0"/>
              <a:t> </a:t>
            </a:r>
            <a:r>
              <a:rPr lang="en-IN" dirty="0" err="1"/>
              <a:t>vúRôj§Wm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EBA10-1371-43AF-B453-AF2C13A8E3BC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CWjRjRôp</a:t>
            </a:r>
            <a:r>
              <a:rPr lang="en-IN" dirty="0"/>
              <a:t> LÝ® B®«]</a:t>
            </a:r>
            <a:r>
              <a:rPr lang="en-IN" dirty="0" err="1"/>
              <a:t>ôp</a:t>
            </a:r>
            <a:r>
              <a:rPr lang="en-IN" dirty="0"/>
              <a:t> ¨</a:t>
            </a:r>
            <a:r>
              <a:rPr lang="en-IN" dirty="0" err="1"/>
              <a:t>Wl</a:t>
            </a:r>
            <a:r>
              <a:rPr lang="en-IN" dirty="0"/>
              <a:t>©</a:t>
            </a:r>
          </a:p>
          <a:p>
            <a:r>
              <a:rPr lang="en-IN" dirty="0" err="1"/>
              <a:t>AWYûQjRYúW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D897E-2A5A-42C0-94EA-22AA18D067A5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TôÓLs</a:t>
            </a:r>
            <a:r>
              <a:rPr lang="en-IN" dirty="0"/>
              <a:t> </a:t>
            </a:r>
            <a:r>
              <a:rPr lang="en-IN" dirty="0" err="1"/>
              <a:t>ù_«dL</a:t>
            </a:r>
            <a:r>
              <a:rPr lang="en-IN" dirty="0"/>
              <a:t> </a:t>
            </a:r>
            <a:r>
              <a:rPr lang="en-IN" dirty="0" err="1"/>
              <a:t>U¡rf£Vôn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YôZ</a:t>
            </a:r>
            <a:endParaRPr lang="en-IN" dirty="0"/>
          </a:p>
          <a:p>
            <a:r>
              <a:rPr lang="en-IN" dirty="0" err="1"/>
              <a:t>ÕûQ</a:t>
            </a:r>
            <a:r>
              <a:rPr lang="en-IN" dirty="0"/>
              <a:t> ¨</a:t>
            </a:r>
            <a:r>
              <a:rPr lang="en-IN" dirty="0" err="1"/>
              <a:t>tTYúW</a:t>
            </a:r>
            <a:r>
              <a:rPr lang="en-IN" dirty="0"/>
              <a:t> </a:t>
            </a:r>
            <a:r>
              <a:rPr lang="en-IN" dirty="0" err="1"/>
              <a:t>vúRôj§Wm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48792-A7D3-476D-A25F-740CD9CD2794}"/>
              </a:ext>
            </a:extLst>
          </p:cNvPr>
          <p:cNvSpPr txBox="1"/>
          <p:nvPr/>
        </p:nvSpPr>
        <p:spPr>
          <a:xfrm>
            <a:off x="0" y="53918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YôoójûR«p</a:t>
            </a:r>
            <a:r>
              <a:rPr lang="en-IN" dirty="0"/>
              <a:t> </a:t>
            </a:r>
            <a:r>
              <a:rPr lang="en-IN" dirty="0" err="1"/>
              <a:t>úRt</a:t>
            </a:r>
            <a:r>
              <a:rPr lang="en-IN" dirty="0"/>
              <a:t>± </a:t>
            </a:r>
            <a:r>
              <a:rPr lang="en-IN" dirty="0" err="1"/>
              <a:t>YpXûUVôp</a:t>
            </a:r>
            <a:r>
              <a:rPr lang="en-IN" dirty="0"/>
              <a:t> ¨</a:t>
            </a:r>
            <a:r>
              <a:rPr lang="en-IN" dirty="0" err="1"/>
              <a:t>Wl</a:t>
            </a:r>
            <a:r>
              <a:rPr lang="en-IN" dirty="0"/>
              <a:t>©</a:t>
            </a:r>
          </a:p>
          <a:p>
            <a:r>
              <a:rPr lang="en-IN" dirty="0" err="1"/>
              <a:t>SPjÕTYúW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0500C-3016-4697-A485-0EC77C8A9527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NôjRôû</a:t>
            </a:r>
            <a:r>
              <a:rPr lang="en-IN" dirty="0"/>
              <a:t>] </a:t>
            </a:r>
            <a:r>
              <a:rPr lang="en-IN" dirty="0" err="1"/>
              <a:t>ù_«dL</a:t>
            </a:r>
            <a:r>
              <a:rPr lang="en-IN" dirty="0"/>
              <a:t> </a:t>
            </a:r>
            <a:r>
              <a:rPr lang="en-IN" dirty="0" err="1"/>
              <a:t>ùYt±Vôn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YôZ</a:t>
            </a:r>
            <a:endParaRPr lang="en-IN" dirty="0"/>
          </a:p>
          <a:p>
            <a:r>
              <a:rPr lang="en-IN" dirty="0" err="1"/>
              <a:t>ÕûQ</a:t>
            </a:r>
            <a:r>
              <a:rPr lang="en-IN" dirty="0"/>
              <a:t> ¨</a:t>
            </a:r>
            <a:r>
              <a:rPr lang="en-IN" dirty="0" err="1"/>
              <a:t>tTYúW</a:t>
            </a:r>
            <a:r>
              <a:rPr lang="en-IN" dirty="0"/>
              <a:t> </a:t>
            </a:r>
            <a:r>
              <a:rPr lang="en-IN" dirty="0" err="1"/>
              <a:t>vúRôj§Wm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96CCC-878E-4F9B-83CD-438F27355EB9}"/>
              </a:ext>
            </a:extLst>
          </p:cNvPr>
          <p:cNvSpPr txBox="1"/>
          <p:nvPr/>
        </p:nvSpPr>
        <p:spPr>
          <a:xfrm>
            <a:off x="0" y="540246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Au©]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AûQjÕ</a:t>
            </a:r>
            <a:r>
              <a:rPr lang="en-IN" dirty="0"/>
              <a:t> </a:t>
            </a:r>
            <a:r>
              <a:rPr lang="en-IN" dirty="0" err="1"/>
              <a:t>A©ú`LjRôp</a:t>
            </a:r>
            <a:r>
              <a:rPr lang="en-IN" dirty="0"/>
              <a:t> ¨</a:t>
            </a:r>
            <a:r>
              <a:rPr lang="en-IN" dirty="0" err="1"/>
              <a:t>Wl</a:t>
            </a:r>
            <a:r>
              <a:rPr lang="en-IN" dirty="0"/>
              <a:t>©</a:t>
            </a:r>
          </a:p>
          <a:p>
            <a:r>
              <a:rPr lang="en-IN" dirty="0" err="1"/>
              <a:t>BR¬jRYúW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122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2020-12-30T05:43:11Z</dcterms:modified>
</cp:coreProperties>
</file>