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C9944-70F9-4201-920B-E9681624BEEB}"/>
              </a:ext>
            </a:extLst>
          </p:cNvPr>
          <p:cNvSpPr txBox="1"/>
          <p:nvPr/>
        </p:nvSpPr>
        <p:spPr>
          <a:xfrm>
            <a:off x="0" y="54016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Yô</a:t>
            </a:r>
            <a:r>
              <a:rPr lang="es-ES" dirty="0"/>
              <a:t>]</a:t>
            </a:r>
            <a:r>
              <a:rPr lang="es-ES" dirty="0" err="1"/>
              <a:t>Á§úX</a:t>
            </a:r>
            <a:r>
              <a:rPr lang="es-ES" dirty="0"/>
              <a:t> </a:t>
            </a:r>
            <a:r>
              <a:rPr lang="es-ES" dirty="0" err="1"/>
              <a:t>Gu</a:t>
            </a:r>
            <a:r>
              <a:rPr lang="es-ES" dirty="0"/>
              <a:t> </a:t>
            </a:r>
            <a:r>
              <a:rPr lang="es-ES" dirty="0" err="1"/>
              <a:t>Uu</a:t>
            </a:r>
            <a:r>
              <a:rPr lang="es-ES" dirty="0"/>
              <a:t>]u </a:t>
            </a:r>
            <a:r>
              <a:rPr lang="es-ES" dirty="0" err="1"/>
              <a:t>YÚYôo</a:t>
            </a:r>
            <a:endParaRPr lang="es-ES" dirty="0"/>
          </a:p>
          <a:p>
            <a:r>
              <a:rPr lang="en-IN" dirty="0" err="1"/>
              <a:t>U¡ûUúVôÓ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HtßdùLôsÞYôo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BD8BF-1723-4F1F-8C02-91CDA34DF7C7}"/>
              </a:ext>
            </a:extLst>
          </p:cNvPr>
          <p:cNvSpPr txBox="1"/>
          <p:nvPr/>
        </p:nvSpPr>
        <p:spPr>
          <a:xfrm>
            <a:off x="0" y="540219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AeúL</a:t>
            </a:r>
            <a:r>
              <a:rPr lang="en-IN" dirty="0"/>
              <a:t> </a:t>
            </a:r>
            <a:r>
              <a:rPr lang="en-IN" dirty="0" err="1"/>
              <a:t>úTôúYu</a:t>
            </a:r>
            <a:r>
              <a:rPr lang="en-IN" dirty="0"/>
              <a:t> </a:t>
            </a:r>
            <a:r>
              <a:rPr lang="en-IN" dirty="0" err="1"/>
              <a:t>BolT¬lúTu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BiPY¬u</a:t>
            </a:r>
            <a:r>
              <a:rPr lang="en-IN" dirty="0"/>
              <a:t> </a:t>
            </a:r>
            <a:r>
              <a:rPr lang="en-IN" dirty="0" err="1"/>
              <a:t>Õ§ûVf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dirty="0" err="1"/>
              <a:t>U¡rúYu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3CA91-7FD5-45B5-BE01-03C19E526483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AeÏ</a:t>
            </a:r>
            <a:r>
              <a:rPr lang="en-IN" dirty="0"/>
              <a:t> </a:t>
            </a:r>
            <a:r>
              <a:rPr lang="en-IN" dirty="0" err="1"/>
              <a:t>ùRôpûXLs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  <a:p>
            <a:r>
              <a:rPr lang="en-IN" dirty="0" err="1"/>
              <a:t>TgNm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AeÏ</a:t>
            </a:r>
            <a:r>
              <a:rPr lang="en-IN" dirty="0"/>
              <a:t> </a:t>
            </a:r>
            <a:r>
              <a:rPr lang="en-IN" dirty="0" err="1"/>
              <a:t>T£Ùm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02061-B1A3-4956-BB02-482EC981F34D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çRoLs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Lô]m </a:t>
            </a:r>
            <a:r>
              <a:rPr lang="en-IN" dirty="0" err="1"/>
              <a:t>TôÓúYu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çVYûW</a:t>
            </a:r>
            <a:r>
              <a:rPr lang="en-IN" dirty="0"/>
              <a:t> R¬£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ùRôÝ§ÓúYu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920DB-1EBB-4D6F-A58B-0EC63074881F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SPdÏm</a:t>
            </a:r>
            <a:r>
              <a:rPr lang="en-IN" dirty="0"/>
              <a:t> ¨</a:t>
            </a:r>
            <a:r>
              <a:rPr lang="en-IN" dirty="0" err="1"/>
              <a:t>XúUô</a:t>
            </a:r>
            <a:r>
              <a:rPr lang="en-IN" dirty="0"/>
              <a:t> </a:t>
            </a:r>
            <a:r>
              <a:rPr lang="en-IN" dirty="0" err="1"/>
              <a:t>ReLUVUôm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ReÏm</a:t>
            </a:r>
            <a:r>
              <a:rPr lang="en-IN" dirty="0"/>
              <a:t> </a:t>
            </a:r>
            <a:r>
              <a:rPr lang="en-IN" dirty="0" err="1"/>
              <a:t>vRXúUô</a:t>
            </a:r>
            <a:r>
              <a:rPr lang="en-IN" dirty="0"/>
              <a:t> úRY²u </a:t>
            </a:r>
            <a:r>
              <a:rPr lang="en-IN" dirty="0" err="1"/>
              <a:t>CpXm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E4E2E-DA0F-487A-B12E-4B0B9CD7354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çRoLs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Sôàm</a:t>
            </a:r>
            <a:r>
              <a:rPr lang="en-IN" dirty="0"/>
              <a:t> </a:t>
            </a:r>
            <a:r>
              <a:rPr lang="en-IN" dirty="0" err="1"/>
              <a:t>CÚlúTu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çVY¬u</a:t>
            </a:r>
            <a:r>
              <a:rPr lang="en-IN" dirty="0"/>
              <a:t> </a:t>
            </a:r>
            <a:r>
              <a:rPr lang="en-IN" dirty="0" err="1"/>
              <a:t>LhPû</a:t>
            </a:r>
            <a:r>
              <a:rPr lang="en-IN" dirty="0"/>
              <a:t>[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Ø¥lúTu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E66C8-ECCC-467F-A718-68B9C7E50D6A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CÚlTôo</a:t>
            </a:r>
            <a:endParaRPr lang="en-IN" dirty="0"/>
          </a:p>
          <a:p>
            <a:r>
              <a:rPr lang="en-IN" dirty="0" err="1"/>
              <a:t>Sôàm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AYúWô¥ÚlúTu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6B8B9-E915-4392-91D7-6FD88EB20E29}"/>
              </a:ext>
            </a:extLst>
          </p:cNvPr>
          <p:cNvSpPr txBox="1"/>
          <p:nvPr/>
        </p:nvSpPr>
        <p:spPr>
          <a:xfrm>
            <a:off x="-1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çRoLs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AÚ¡²úX </a:t>
            </a:r>
          </a:p>
          <a:p>
            <a:r>
              <a:rPr lang="en-IN" dirty="0"/>
              <a:t>Gu </a:t>
            </a:r>
            <a:r>
              <a:rPr lang="en-IN" dirty="0" err="1"/>
              <a:t>T¬ÑjRo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T¦k§ÓúYu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113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2020-12-30T05:54:49Z</dcterms:modified>
</cp:coreProperties>
</file>