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BC319-DA4C-4683-A51E-D34ABBB7055D}"/>
              </a:ext>
            </a:extLst>
          </p:cNvPr>
          <p:cNvSpPr txBox="1"/>
          <p:nvPr/>
        </p:nvSpPr>
        <p:spPr>
          <a:xfrm>
            <a:off x="0" y="54021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</a:t>
            </a:r>
            <a:r>
              <a:rPr lang="en-IN" dirty="0"/>
              <a:t> Uu²l©u ¨</a:t>
            </a:r>
            <a:r>
              <a:rPr lang="en-IN" dirty="0" err="1"/>
              <a:t>fNVjûR</a:t>
            </a:r>
            <a:endParaRPr lang="en-IN" dirty="0"/>
          </a:p>
          <a:p>
            <a:r>
              <a:rPr lang="en-IN" dirty="0" err="1"/>
              <a:t>ùTtßdùLôs</a:t>
            </a:r>
            <a:r>
              <a:rPr lang="en-IN" dirty="0"/>
              <a:t>[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7D211-13A1-44BF-9FCE-2873B21C32C1}"/>
              </a:ext>
            </a:extLst>
          </p:cNvPr>
          <p:cNvSpPr txBox="1"/>
          <p:nvPr/>
        </p:nvSpPr>
        <p:spPr>
          <a:xfrm>
            <a:off x="0" y="573236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TWúXôLj§p</a:t>
            </a:r>
            <a:r>
              <a:rPr lang="en-IN" dirty="0"/>
              <a:t> Ko </a:t>
            </a:r>
            <a:r>
              <a:rPr lang="en-IN" dirty="0" err="1"/>
              <a:t>CPm</a:t>
            </a:r>
            <a:r>
              <a:rPr lang="en-IN" dirty="0"/>
              <a:t> ¿ </a:t>
            </a:r>
            <a:r>
              <a:rPr lang="en-IN" dirty="0" err="1"/>
              <a:t>ùT</a:t>
            </a:r>
            <a:r>
              <a:rPr lang="en-IN" dirty="0"/>
              <a:t>\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0DF2B-4341-45C8-ABCE-C4EEECBAD85A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RÚ¡\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RÚ¡\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ARtLôLjRôu</a:t>
            </a:r>
            <a:r>
              <a:rPr lang="en-IN" dirty="0"/>
              <a:t> £</a:t>
            </a:r>
            <a:r>
              <a:rPr lang="en-IN" dirty="0" err="1"/>
              <a:t>ÛûY«úX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£k§®</a:t>
            </a:r>
            <a:r>
              <a:rPr lang="en-IN" dirty="0" err="1"/>
              <a:t>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C77F5-E94F-464A-9520-6B7CC7D69233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ØRu</a:t>
            </a:r>
            <a:r>
              <a:rPr lang="en-IN" dirty="0"/>
              <a:t> </a:t>
            </a:r>
            <a:r>
              <a:rPr lang="en-IN" dirty="0" err="1"/>
              <a:t>ØRXôn</a:t>
            </a:r>
            <a:r>
              <a:rPr lang="en-IN" dirty="0"/>
              <a:t> </a:t>
            </a:r>
            <a:r>
              <a:rPr lang="en-IN" dirty="0" err="1"/>
              <a:t>úRYàdÏ</a:t>
            </a:r>
            <a:r>
              <a:rPr lang="en-IN" dirty="0"/>
              <a:t> </a:t>
            </a:r>
            <a:r>
              <a:rPr lang="en-IN" dirty="0" err="1"/>
              <a:t>ELkRûRj</a:t>
            </a:r>
            <a:r>
              <a:rPr lang="en-IN" dirty="0"/>
              <a:t> </a:t>
            </a:r>
            <a:r>
              <a:rPr lang="en-IN" dirty="0" err="1"/>
              <a:t>úRÓ</a:t>
            </a:r>
            <a:endParaRPr lang="en-IN" dirty="0"/>
          </a:p>
          <a:p>
            <a:r>
              <a:rPr lang="en-IN" dirty="0"/>
              <a:t>©u× </a:t>
            </a:r>
            <a:r>
              <a:rPr lang="en-IN" dirty="0" err="1"/>
              <a:t>GpXôúU</a:t>
            </a:r>
            <a:r>
              <a:rPr lang="en-IN" dirty="0"/>
              <a:t> E]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úNojÕj</a:t>
            </a:r>
            <a:r>
              <a:rPr lang="en-IN" dirty="0"/>
              <a:t> </a:t>
            </a:r>
            <a:r>
              <a:rPr lang="en-IN" dirty="0" err="1"/>
              <a:t>Rk§ÓYôo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6AA0B-E9C9-4D1B-A5C8-D75A70BEDE5E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 </a:t>
            </a:r>
            <a:r>
              <a:rPr lang="en-IN" dirty="0" err="1"/>
              <a:t>úRÓm</a:t>
            </a:r>
            <a:r>
              <a:rPr lang="en-IN" dirty="0"/>
              <a:t> ¨</a:t>
            </a:r>
            <a:r>
              <a:rPr lang="en-IN" dirty="0" err="1"/>
              <a:t>mU</a:t>
            </a:r>
            <a:r>
              <a:rPr lang="en-IN" dirty="0"/>
              <a:t>§ </a:t>
            </a:r>
            <a:r>
              <a:rPr lang="en-IN" dirty="0" err="1"/>
              <a:t>CúVÑ</a:t>
            </a:r>
            <a:r>
              <a:rPr lang="en-IN" dirty="0"/>
              <a:t> RÚ¡\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/>
              <a:t>¿ </a:t>
            </a:r>
            <a:r>
              <a:rPr lang="en-IN" dirty="0" err="1"/>
              <a:t>SôÓm</a:t>
            </a:r>
            <a:r>
              <a:rPr lang="en-IN" dirty="0"/>
              <a:t> 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AY¬Pm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FECD8-39C1-412D-83CA-51E9EE639FAC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YÚjRlThÓ</a:t>
            </a:r>
            <a:r>
              <a:rPr lang="en-IN" dirty="0"/>
              <a:t> </a:t>
            </a:r>
            <a:r>
              <a:rPr lang="en-IN" dirty="0" err="1"/>
              <a:t>TôWeLs</a:t>
            </a:r>
            <a:r>
              <a:rPr lang="en-IN" dirty="0"/>
              <a:t> </a:t>
            </a:r>
            <a:r>
              <a:rPr lang="en-IN" dirty="0" err="1"/>
              <a:t>ÑUd¡u</a:t>
            </a:r>
            <a:r>
              <a:rPr lang="en-IN" dirty="0"/>
              <a:t>\ </a:t>
            </a:r>
            <a:r>
              <a:rPr lang="en-IN" dirty="0" err="1"/>
              <a:t>ULú</a:t>
            </a:r>
            <a:r>
              <a:rPr lang="en-IN" dirty="0"/>
              <a:t>](ú[)</a:t>
            </a:r>
          </a:p>
          <a:p>
            <a:r>
              <a:rPr lang="en-IN" dirty="0" err="1"/>
              <a:t>YÚYôVô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YôrÜ</a:t>
            </a:r>
            <a:r>
              <a:rPr lang="en-IN" dirty="0"/>
              <a:t> </a:t>
            </a:r>
            <a:r>
              <a:rPr lang="en-IN" dirty="0" err="1"/>
              <a:t>Rk§ÓYôo</a:t>
            </a:r>
            <a:r>
              <a:rPr lang="en-IN" dirty="0"/>
              <a:t> - ¿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70BAD-AF6C-4FD3-ADA6-81CAA28E03B0}"/>
              </a:ext>
            </a:extLst>
          </p:cNvPr>
          <p:cNvSpPr txBox="1"/>
          <p:nvPr/>
        </p:nvSpPr>
        <p:spPr>
          <a:xfrm>
            <a:off x="-1" y="540191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CWjRm</a:t>
            </a:r>
            <a:r>
              <a:rPr lang="en-IN" dirty="0"/>
              <a:t> £</a:t>
            </a:r>
            <a:r>
              <a:rPr lang="en-IN" dirty="0" err="1"/>
              <a:t>kÕRp</a:t>
            </a:r>
            <a:r>
              <a:rPr lang="en-IN" dirty="0"/>
              <a:t> </a:t>
            </a:r>
            <a:r>
              <a:rPr lang="en-IN" dirty="0" err="1"/>
              <a:t>CpXôUp</a:t>
            </a:r>
            <a:endParaRPr lang="en-IN" dirty="0"/>
          </a:p>
          <a:p>
            <a:r>
              <a:rPr lang="en-IN" dirty="0" err="1"/>
              <a:t>TôY</a:t>
            </a:r>
            <a:r>
              <a:rPr lang="en-IN" dirty="0"/>
              <a:t> Uu²l©pûX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D1D3F-7C6D-40E4-A737-17993A1559C5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Wô_ô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CpXôUp</a:t>
            </a:r>
            <a:endParaRPr lang="en-IN" dirty="0"/>
          </a:p>
          <a:p>
            <a:r>
              <a:rPr lang="en-IN" dirty="0" err="1"/>
              <a:t>CWh£l×m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- </a:t>
            </a:r>
            <a:r>
              <a:rPr lang="en-IN" dirty="0" err="1"/>
              <a:t>SmU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110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2021-01-03T13:23:52Z</dcterms:modified>
</cp:coreProperties>
</file>