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397" r:id="rId8"/>
    <p:sldId id="396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544076D2-92A0-4EE1-932D-FC4784808BBD}"/>
    <pc:docChg chg="delSld modSld">
      <pc:chgData name="Samson Christopher" userId="6a13b5f1e64a53ae" providerId="LiveId" clId="{544076D2-92A0-4EE1-932D-FC4784808BBD}" dt="2021-01-03T13:25:35.402" v="20"/>
      <pc:docMkLst>
        <pc:docMk/>
      </pc:docMkLst>
      <pc:sldChg chg="modSp mod">
        <pc:chgData name="Samson Christopher" userId="6a13b5f1e64a53ae" providerId="LiveId" clId="{544076D2-92A0-4EE1-932D-FC4784808BBD}" dt="2021-01-03T13:24:20.924" v="1" actId="20577"/>
        <pc:sldMkLst>
          <pc:docMk/>
          <pc:sldMk cId="944968354" sldId="391"/>
        </pc:sldMkLst>
        <pc:spChg chg="mod">
          <ac:chgData name="Samson Christopher" userId="6a13b5f1e64a53ae" providerId="LiveId" clId="{544076D2-92A0-4EE1-932D-FC4784808BBD}" dt="2021-01-03T13:24:20.924" v="1" actId="20577"/>
          <ac:spMkLst>
            <pc:docMk/>
            <pc:sldMk cId="944968354" sldId="391"/>
            <ac:spMk id="4" creationId="{82E71A8B-5E27-41CE-BC76-1AAFA35531F5}"/>
          </ac:spMkLst>
        </pc:spChg>
      </pc:sldChg>
      <pc:sldChg chg="modSp mod">
        <pc:chgData name="Samson Christopher" userId="6a13b5f1e64a53ae" providerId="LiveId" clId="{544076D2-92A0-4EE1-932D-FC4784808BBD}" dt="2021-01-03T13:24:50.740" v="14" actId="1036"/>
        <pc:sldMkLst>
          <pc:docMk/>
          <pc:sldMk cId="1414681237" sldId="392"/>
        </pc:sldMkLst>
        <pc:spChg chg="mod">
          <ac:chgData name="Samson Christopher" userId="6a13b5f1e64a53ae" providerId="LiveId" clId="{544076D2-92A0-4EE1-932D-FC4784808BBD}" dt="2021-01-03T13:24:50.740" v="14" actId="1036"/>
          <ac:spMkLst>
            <pc:docMk/>
            <pc:sldMk cId="1414681237" sldId="392"/>
            <ac:spMk id="4" creationId="{01D87D22-A719-4741-B337-EB003C0AE2FF}"/>
          </ac:spMkLst>
        </pc:spChg>
      </pc:sldChg>
      <pc:sldChg chg="delSp modSp del mod">
        <pc:chgData name="Samson Christopher" userId="6a13b5f1e64a53ae" providerId="LiveId" clId="{544076D2-92A0-4EE1-932D-FC4784808BBD}" dt="2021-01-03T13:24:52.717" v="15" actId="47"/>
        <pc:sldMkLst>
          <pc:docMk/>
          <pc:sldMk cId="4103851070" sldId="393"/>
        </pc:sldMkLst>
        <pc:spChg chg="del mod">
          <ac:chgData name="Samson Christopher" userId="6a13b5f1e64a53ae" providerId="LiveId" clId="{544076D2-92A0-4EE1-932D-FC4784808BBD}" dt="2021-01-03T13:24:35.908" v="7"/>
          <ac:spMkLst>
            <pc:docMk/>
            <pc:sldMk cId="4103851070" sldId="393"/>
            <ac:spMk id="4" creationId="{48B85088-9A93-45A5-BAA8-60DBB02CDE02}"/>
          </ac:spMkLst>
        </pc:spChg>
      </pc:sldChg>
      <pc:sldChg chg="modSp mod">
        <pc:chgData name="Samson Christopher" userId="6a13b5f1e64a53ae" providerId="LiveId" clId="{544076D2-92A0-4EE1-932D-FC4784808BBD}" dt="2021-01-03T13:25:00.365" v="17" actId="20577"/>
        <pc:sldMkLst>
          <pc:docMk/>
          <pc:sldMk cId="659567130" sldId="394"/>
        </pc:sldMkLst>
        <pc:spChg chg="mod">
          <ac:chgData name="Samson Christopher" userId="6a13b5f1e64a53ae" providerId="LiveId" clId="{544076D2-92A0-4EE1-932D-FC4784808BBD}" dt="2021-01-03T13:25:00.365" v="17" actId="20577"/>
          <ac:spMkLst>
            <pc:docMk/>
            <pc:sldMk cId="659567130" sldId="394"/>
            <ac:spMk id="4" creationId="{13216C78-07D7-4A05-BF2F-40CE693FF1CA}"/>
          </ac:spMkLst>
        </pc:spChg>
      </pc:sldChg>
      <pc:sldChg chg="modSp mod">
        <pc:chgData name="Samson Christopher" userId="6a13b5f1e64a53ae" providerId="LiveId" clId="{544076D2-92A0-4EE1-932D-FC4784808BBD}" dt="2021-01-03T13:25:17.731" v="19" actId="20577"/>
        <pc:sldMkLst>
          <pc:docMk/>
          <pc:sldMk cId="2025405914" sldId="396"/>
        </pc:sldMkLst>
        <pc:spChg chg="mod">
          <ac:chgData name="Samson Christopher" userId="6a13b5f1e64a53ae" providerId="LiveId" clId="{544076D2-92A0-4EE1-932D-FC4784808BBD}" dt="2021-01-03T13:25:17.731" v="19" actId="20577"/>
          <ac:spMkLst>
            <pc:docMk/>
            <pc:sldMk cId="2025405914" sldId="396"/>
            <ac:spMk id="4" creationId="{44361CB3-DE3A-4263-BFBF-AECC5C34B8D2}"/>
          </ac:spMkLst>
        </pc:spChg>
      </pc:sldChg>
      <pc:sldChg chg="modSp mod">
        <pc:chgData name="Samson Christopher" userId="6a13b5f1e64a53ae" providerId="LiveId" clId="{544076D2-92A0-4EE1-932D-FC4784808BBD}" dt="2021-01-03T13:25:35.402" v="20"/>
        <pc:sldMkLst>
          <pc:docMk/>
          <pc:sldMk cId="2964080828" sldId="398"/>
        </pc:sldMkLst>
        <pc:spChg chg="mod">
          <ac:chgData name="Samson Christopher" userId="6a13b5f1e64a53ae" providerId="LiveId" clId="{544076D2-92A0-4EE1-932D-FC4784808BBD}" dt="2021-01-03T13:25:35.402" v="20"/>
          <ac:spMkLst>
            <pc:docMk/>
            <pc:sldMk cId="2964080828" sldId="398"/>
            <ac:spMk id="4" creationId="{B4F41879-B1CF-41F7-A2AF-E5A52339B671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EE674-F250-4140-AFF2-09C30BFF0762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[Ls </a:t>
            </a:r>
            <a:r>
              <a:rPr lang="en-IN" dirty="0" err="1"/>
              <a:t>SôeLs</a:t>
            </a:r>
            <a:endParaRPr lang="en-IN" dirty="0"/>
          </a:p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U¡rk§ÚlúTôm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84F35-886A-48BF-A341-F9D97FA46BED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Lú</a:t>
            </a:r>
            <a:r>
              <a:rPr lang="en-IN" dirty="0"/>
              <a:t>[</a:t>
            </a:r>
          </a:p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U¡rk§ÚeLs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71A8B-5E27-41CE-BC76-1AAFA35531F5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GkúSWØm</a:t>
            </a:r>
            <a:r>
              <a:rPr lang="en-IN" dirty="0"/>
              <a:t> </a:t>
            </a:r>
            <a:r>
              <a:rPr lang="en-IN" dirty="0" err="1"/>
              <a:t>GqúYû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CúVÑ®p</a:t>
            </a:r>
            <a:r>
              <a:rPr lang="en-IN" dirty="0"/>
              <a:t> </a:t>
            </a:r>
            <a:r>
              <a:rPr lang="en-IN" dirty="0" err="1"/>
              <a:t>L°áÚúYôm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úSN¬p</a:t>
            </a:r>
            <a:r>
              <a:rPr lang="en-IN" dirty="0"/>
              <a:t> </a:t>
            </a:r>
            <a:r>
              <a:rPr lang="en-IN" dirty="0" err="1"/>
              <a:t>L°áÚúYôm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7D22-A719-4741-B337-EB003C0AE2FF}"/>
              </a:ext>
            </a:extLst>
          </p:cNvPr>
          <p:cNvSpPr txBox="1"/>
          <p:nvPr/>
        </p:nvSpPr>
        <p:spPr>
          <a:xfrm>
            <a:off x="0" y="53854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GûR</a:t>
            </a:r>
            <a:r>
              <a:rPr lang="en-IN" dirty="0"/>
              <a:t> ¨û]</a:t>
            </a:r>
            <a:r>
              <a:rPr lang="en-IN" dirty="0" err="1"/>
              <a:t>jÕm</a:t>
            </a:r>
            <a:r>
              <a:rPr lang="en-IN" dirty="0"/>
              <a:t> </a:t>
            </a:r>
            <a:r>
              <a:rPr lang="en-IN" dirty="0" err="1"/>
              <a:t>LXeLôUp</a:t>
            </a:r>
            <a:r>
              <a:rPr lang="en-IN" dirty="0"/>
              <a:t> </a:t>
            </a:r>
            <a:r>
              <a:rPr lang="en-IN" dirty="0" err="1"/>
              <a:t>ClúTôÕm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r>
              <a:rPr lang="en-IN" dirty="0"/>
              <a:t> </a:t>
            </a:r>
            <a:r>
              <a:rPr lang="en-IN" sz="4400" dirty="0" err="1"/>
              <a:t>Sôm</a:t>
            </a:r>
            <a:r>
              <a:rPr lang="en-IN" sz="4400" dirty="0"/>
              <a:t> </a:t>
            </a:r>
            <a:r>
              <a:rPr lang="en-IN" sz="4400" dirty="0" err="1"/>
              <a:t>GlúTôÕm</a:t>
            </a:r>
            <a:r>
              <a:rPr lang="en-IN" sz="4400" dirty="0"/>
              <a:t> </a:t>
            </a:r>
            <a:r>
              <a:rPr lang="en-IN" sz="4400" dirty="0" err="1"/>
              <a:t>vúRôjR¬lúTôm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16C78-07D7-4A05-BF2F-40CE693FF1CA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Cuß</a:t>
            </a:r>
            <a:r>
              <a:rPr lang="en-IN" sz="4400" dirty="0"/>
              <a:t> </a:t>
            </a:r>
            <a:r>
              <a:rPr lang="en-IN" sz="4400" dirty="0" err="1"/>
              <a:t>LôÔm</a:t>
            </a:r>
            <a:r>
              <a:rPr lang="en-IN" sz="4400" dirty="0"/>
              <a:t> </a:t>
            </a:r>
            <a:r>
              <a:rPr lang="en-IN" sz="4400" dirty="0" err="1"/>
              <a:t>G¡l§VûW</a:t>
            </a:r>
            <a:r>
              <a:rPr lang="en-IN" sz="4400" dirty="0"/>
              <a:t> C²úUp </a:t>
            </a:r>
            <a:r>
              <a:rPr lang="en-IN" sz="4400" dirty="0" err="1"/>
              <a:t>LôQUôhúPôm</a:t>
            </a:r>
            <a:r>
              <a:rPr lang="en-IN" sz="4400" dirty="0"/>
              <a:t> </a:t>
            </a:r>
            <a:r>
              <a:rPr lang="en-IN" sz="4400" dirty="0" err="1"/>
              <a:t>SUdLôn</a:t>
            </a:r>
            <a:r>
              <a:rPr lang="en-IN" sz="4400" dirty="0"/>
              <a:t> </a:t>
            </a:r>
            <a:r>
              <a:rPr lang="en-IN" sz="4400" dirty="0" err="1"/>
              <a:t>ÙjRm</a:t>
            </a:r>
            <a:r>
              <a:rPr lang="en-IN" sz="4400" dirty="0"/>
              <a:t> </a:t>
            </a:r>
            <a:r>
              <a:rPr lang="en-IN" sz="4400" dirty="0" err="1"/>
              <a:t>ùNnYôo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54FDC-C0D6-40A9-92A3-5A754A52B42D}"/>
              </a:ext>
            </a:extLst>
          </p:cNvPr>
          <p:cNvSpPr txBox="1"/>
          <p:nvPr/>
        </p:nvSpPr>
        <p:spPr>
          <a:xfrm>
            <a:off x="-1" y="540192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SUdÏ</a:t>
            </a:r>
            <a:r>
              <a:rPr lang="en-IN" sz="4400" dirty="0"/>
              <a:t> </a:t>
            </a:r>
            <a:r>
              <a:rPr lang="en-IN" sz="4400" dirty="0" err="1"/>
              <a:t>G§Wôn</a:t>
            </a:r>
            <a:r>
              <a:rPr lang="en-IN" sz="4400" dirty="0"/>
              <a:t> </a:t>
            </a:r>
            <a:r>
              <a:rPr lang="en-IN" sz="4400" dirty="0" err="1"/>
              <a:t>Uk§Wm</a:t>
            </a:r>
            <a:r>
              <a:rPr lang="en-IN" sz="4400" dirty="0"/>
              <a:t> </a:t>
            </a:r>
            <a:r>
              <a:rPr lang="en-IN" sz="4400" dirty="0" err="1"/>
              <a:t>CpûX</a:t>
            </a:r>
            <a:endParaRPr lang="en-IN" sz="4400" dirty="0"/>
          </a:p>
          <a:p>
            <a:r>
              <a:rPr lang="en-IN" sz="4400" dirty="0" err="1"/>
              <a:t>Ï±ùNôpXp</a:t>
            </a:r>
            <a:r>
              <a:rPr lang="en-IN" sz="4400" dirty="0"/>
              <a:t> </a:t>
            </a:r>
            <a:r>
              <a:rPr lang="en-IN" sz="4400" dirty="0" err="1"/>
              <a:t>GÕÜm</a:t>
            </a:r>
            <a:r>
              <a:rPr lang="en-IN" sz="4400" dirty="0"/>
              <a:t> </a:t>
            </a:r>
            <a:r>
              <a:rPr lang="en-IN" sz="4400" dirty="0" err="1"/>
              <a:t>CpûX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1C515-3B4E-44E8-AD2E-83BF169F075F}"/>
              </a:ext>
            </a:extLst>
          </p:cNvPr>
          <p:cNvSpPr txBox="1"/>
          <p:nvPr/>
        </p:nvSpPr>
        <p:spPr>
          <a:xfrm>
            <a:off x="0" y="57323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NôjRôu</a:t>
            </a:r>
            <a:r>
              <a:rPr lang="en-IN" sz="4400" dirty="0"/>
              <a:t> </a:t>
            </a:r>
            <a:r>
              <a:rPr lang="en-IN" sz="4400" dirty="0" err="1"/>
              <a:t>Sm</a:t>
            </a:r>
            <a:r>
              <a:rPr lang="en-IN" sz="4400" dirty="0"/>
              <a:t> </a:t>
            </a:r>
            <a:r>
              <a:rPr lang="en-IN" sz="4400" dirty="0" err="1"/>
              <a:t>Lô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 err="1"/>
              <a:t>u</a:t>
            </a:r>
            <a:r>
              <a:rPr lang="en-IN" sz="4400" dirty="0"/>
              <a:t> ¸</a:t>
            </a:r>
            <a:r>
              <a:rPr lang="en-IN" sz="4400" dirty="0" err="1"/>
              <a:t>úZ</a:t>
            </a:r>
            <a:r>
              <a:rPr lang="en-IN" sz="4400" dirty="0"/>
              <a:t> - </a:t>
            </a:r>
            <a:r>
              <a:rPr lang="en-IN" sz="4400" dirty="0" err="1"/>
              <a:t>Cuß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61CB3-DE3A-4263-BFBF-AECC5C34B8D2}"/>
              </a:ext>
            </a:extLst>
          </p:cNvPr>
          <p:cNvSpPr txBox="1"/>
          <p:nvPr/>
        </p:nvSpPr>
        <p:spPr>
          <a:xfrm>
            <a:off x="0" y="546599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Lôtû</a:t>
            </a:r>
            <a:r>
              <a:rPr lang="en-IN" dirty="0"/>
              <a:t>\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LôQUôhúPôm</a:t>
            </a:r>
            <a:r>
              <a:rPr lang="en-IN" dirty="0"/>
              <a:t> </a:t>
            </a:r>
            <a:r>
              <a:rPr lang="en-IN" dirty="0" err="1"/>
              <a:t>UûZûVÙm</a:t>
            </a:r>
            <a:r>
              <a:rPr lang="en-IN" dirty="0"/>
              <a:t> </a:t>
            </a:r>
            <a:r>
              <a:rPr lang="en-IN" dirty="0" err="1"/>
              <a:t>LôQUôhúPôm</a:t>
            </a:r>
            <a:r>
              <a:rPr lang="en-IN" dirty="0"/>
              <a:t> </a:t>
            </a:r>
            <a:r>
              <a:rPr lang="en-IN" dirty="0" err="1"/>
              <a:t>YôndLôpLs</a:t>
            </a:r>
            <a:r>
              <a:rPr lang="en-IN" dirty="0"/>
              <a:t> ¨</a:t>
            </a:r>
            <a:r>
              <a:rPr lang="en-IN" dirty="0" err="1"/>
              <a:t>WlTlTÓm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41879-B1CF-41F7-A2AF-E5A52339B671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lTRtÏm</a:t>
            </a:r>
            <a:r>
              <a:rPr lang="en-IN" dirty="0"/>
              <a:t> </a:t>
            </a:r>
            <a:r>
              <a:rPr lang="en-IN" dirty="0" err="1"/>
              <a:t>úYiÓYRtÏm</a:t>
            </a:r>
            <a:endParaRPr lang="en-IN" dirty="0"/>
          </a:p>
          <a:p>
            <a:r>
              <a:rPr lang="en-IN" dirty="0" err="1"/>
              <a:t>A§LUôn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r>
              <a:rPr lang="en-IN" dirty="0"/>
              <a:t>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2021-01-03T13:26:04Z</dcterms:modified>
</cp:coreProperties>
</file>