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C3D1E-B9F7-46CE-9400-1857074557A0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EûPkR</a:t>
            </a:r>
            <a:r>
              <a:rPr lang="en-IN" dirty="0"/>
              <a:t>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TôÚeL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KÓúYu</a:t>
            </a:r>
            <a:endParaRPr lang="en-IN" dirty="0"/>
          </a:p>
          <a:p>
            <a:r>
              <a:rPr lang="en-IN" dirty="0" err="1"/>
              <a:t>EûPkR</a:t>
            </a:r>
            <a:r>
              <a:rPr lang="en-IN" dirty="0"/>
              <a:t>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TôÚeL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7BFCD-BAB1-42F5-98FE-B9EE76E75438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Vô¬Pm</a:t>
            </a:r>
            <a:r>
              <a:rPr lang="en-IN" dirty="0"/>
              <a:t> </a:t>
            </a:r>
            <a:r>
              <a:rPr lang="en-IN" dirty="0" err="1"/>
              <a:t>ùNôpÛúYu</a:t>
            </a:r>
            <a:endParaRPr lang="en-IN" dirty="0"/>
          </a:p>
          <a:p>
            <a:r>
              <a:rPr lang="en-IN" dirty="0" err="1"/>
              <a:t>Vô¬Pm</a:t>
            </a:r>
            <a:r>
              <a:rPr lang="en-IN" dirty="0"/>
              <a:t> </a:t>
            </a:r>
            <a:r>
              <a:rPr lang="en-IN" dirty="0" err="1"/>
              <a:t>LRßúYu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F3957-8E22-4F24-BB16-89C98CA574C0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Et\</a:t>
            </a:r>
            <a:r>
              <a:rPr lang="en-IN" dirty="0" err="1"/>
              <a:t>ôo</a:t>
            </a:r>
            <a:r>
              <a:rPr lang="en-IN" dirty="0"/>
              <a:t> E\®]o</a:t>
            </a:r>
          </a:p>
          <a:p>
            <a:r>
              <a:rPr lang="en-IN" dirty="0"/>
              <a:t>©¬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úTôûL«p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F793-D958-4EDE-BD18-C2E76458440F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úSN¬u</a:t>
            </a:r>
            <a:r>
              <a:rPr lang="en-IN" dirty="0"/>
              <a:t> Uôo©²úX</a:t>
            </a:r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Nônk§ÓúYu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D1649-08B9-4734-8470-A06C84390E04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Sm×úYôm</a:t>
            </a:r>
            <a:endParaRPr lang="en-IN" dirty="0"/>
          </a:p>
          <a:p>
            <a:r>
              <a:rPr lang="en-IN" dirty="0" err="1"/>
              <a:t>úRtßYôo</a:t>
            </a:r>
            <a:r>
              <a:rPr lang="en-IN" dirty="0"/>
              <a:t> Es[</a:t>
            </a:r>
            <a:r>
              <a:rPr lang="en-IN" dirty="0" err="1"/>
              <a:t>jûRúV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54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2021-01-02T05:09:58Z</dcterms:modified>
</cp:coreProperties>
</file>