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075DB-E77D-4070-8E5C-587EE93B55C0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B§Ùm</a:t>
            </a:r>
            <a:r>
              <a:rPr lang="en-IN" dirty="0"/>
              <a:t> </a:t>
            </a:r>
            <a:r>
              <a:rPr lang="en-IN" dirty="0" err="1"/>
              <a:t>AkRØUô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ApTôÜm</a:t>
            </a:r>
            <a:r>
              <a:rPr lang="en-IN" dirty="0"/>
              <a:t> </a:t>
            </a:r>
            <a:r>
              <a:rPr lang="en-IN" dirty="0" err="1"/>
              <a:t>JúUôLôÜm</a:t>
            </a:r>
            <a:r>
              <a:rPr lang="en-IN" dirty="0"/>
              <a:t> B]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9B712-5BA9-475C-8325-6F708CB557B1}"/>
              </a:ext>
            </a:extLst>
          </p:cNvPr>
          <p:cNvSpPr txBox="1"/>
          <p:nvPr/>
        </p:nvSpPr>
        <p:spPr>
          <a:xfrm>
            <a:off x="0" y="574299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45F3-6536-4599-8004-854A09DCFA3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T¬ÑjRo T¬ÑjRo T¬ÑjRúW</a:t>
            </a:r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T¬ÑjRúW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6AEE3-7C7C-4D67-8A0A-055FE7B5DC86}"/>
              </a:ext>
            </a:extLst>
          </p:cNvPr>
          <p:cNvSpPr txBox="1"/>
          <p:nvPr/>
        </p:nvSpPr>
        <p:spPr>
          <a:xfrm>
            <a:off x="-1" y="540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  <a:p>
            <a:r>
              <a:rPr lang="en-IN" dirty="0"/>
              <a:t>SUÕ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E19FF-D18D-4EBF-86F1-914EF3505BE4}"/>
              </a:ext>
            </a:extLst>
          </p:cNvPr>
          <p:cNvSpPr txBox="1"/>
          <p:nvPr/>
        </p:nvSpPr>
        <p:spPr>
          <a:xfrm>
            <a:off x="0" y="5402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  <a:p>
            <a:r>
              <a:rPr lang="en-IN" dirty="0"/>
              <a:t>SUÕ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4CB87-202E-4D8E-9A0E-0A1D5BD38694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£k§]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CWjRjRôp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ÁhPYúW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56B54-EE2D-49D3-A088-A9BDBE29876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TXØs[ </a:t>
            </a:r>
            <a:r>
              <a:rPr lang="en-IN" dirty="0" err="1"/>
              <a:t>B®ûV</a:t>
            </a:r>
            <a:r>
              <a:rPr lang="en-IN" dirty="0"/>
              <a:t> </a:t>
            </a:r>
            <a:r>
              <a:rPr lang="en-IN" dirty="0" err="1"/>
              <a:t>ùLôÓlTYúW</a:t>
            </a:r>
            <a:endParaRPr lang="en-IN" dirty="0"/>
          </a:p>
          <a:p>
            <a:r>
              <a:rPr lang="en-IN" dirty="0"/>
              <a:t>TXÅ] </a:t>
            </a:r>
            <a:r>
              <a:rPr lang="en-IN" dirty="0" err="1"/>
              <a:t>B®ûV</a:t>
            </a:r>
            <a:r>
              <a:rPr lang="en-IN" dirty="0"/>
              <a:t> </a:t>
            </a:r>
            <a:r>
              <a:rPr lang="en-IN" dirty="0" err="1"/>
              <a:t>Ø±lTYúW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69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2021-01-02T05:19:04Z</dcterms:modified>
</cp:coreProperties>
</file>