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CF5BBB6A-8FFA-442E-BE03-DEEE2E7D9491}"/>
    <pc:docChg chg="undo custSel delSld modSld">
      <pc:chgData name="Samson Christopher" userId="6a13b5f1e64a53ae" providerId="LiveId" clId="{CF5BBB6A-8FFA-442E-BE03-DEEE2E7D9491}" dt="2021-01-03T13:28:56.245" v="18" actId="47"/>
      <pc:docMkLst>
        <pc:docMk/>
      </pc:docMkLst>
      <pc:sldChg chg="modSp mod">
        <pc:chgData name="Samson Christopher" userId="6a13b5f1e64a53ae" providerId="LiveId" clId="{CF5BBB6A-8FFA-442E-BE03-DEEE2E7D9491}" dt="2021-01-03T13:28:54.065" v="17" actId="1035"/>
        <pc:sldMkLst>
          <pc:docMk/>
          <pc:sldMk cId="850099564" sldId="390"/>
        </pc:sldMkLst>
        <pc:spChg chg="mod">
          <ac:chgData name="Samson Christopher" userId="6a13b5f1e64a53ae" providerId="LiveId" clId="{CF5BBB6A-8FFA-442E-BE03-DEEE2E7D9491}" dt="2021-01-03T13:28:54.065" v="17" actId="1035"/>
          <ac:spMkLst>
            <pc:docMk/>
            <pc:sldMk cId="850099564" sldId="390"/>
            <ac:spMk id="4" creationId="{7E7F35DC-4C37-46A9-8E9E-466F397030F1}"/>
          </ac:spMkLst>
        </pc:spChg>
      </pc:sldChg>
      <pc:sldChg chg="delSp modSp del mod">
        <pc:chgData name="Samson Christopher" userId="6a13b5f1e64a53ae" providerId="LiveId" clId="{CF5BBB6A-8FFA-442E-BE03-DEEE2E7D9491}" dt="2021-01-03T13:28:56.245" v="18" actId="47"/>
        <pc:sldMkLst>
          <pc:docMk/>
          <pc:sldMk cId="944968354" sldId="391"/>
        </pc:sldMkLst>
        <pc:spChg chg="del mod">
          <ac:chgData name="Samson Christopher" userId="6a13b5f1e64a53ae" providerId="LiveId" clId="{CF5BBB6A-8FFA-442E-BE03-DEEE2E7D9491}" dt="2021-01-03T13:28:34.534" v="2"/>
          <ac:spMkLst>
            <pc:docMk/>
            <pc:sldMk cId="944968354" sldId="391"/>
            <ac:spMk id="4" creationId="{6EE5EC49-9196-4844-BF3C-5320BBB853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0A037-9531-412D-AED3-A02652EF95D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Sm©Ùsú</a:t>
            </a:r>
            <a:r>
              <a:rPr lang="en-IN" dirty="0"/>
              <a:t>[</a:t>
            </a:r>
            <a:r>
              <a:rPr lang="en-IN" dirty="0" err="1"/>
              <a:t>ôúU</a:t>
            </a:r>
            <a:r>
              <a:rPr lang="en-IN" dirty="0"/>
              <a:t> </a:t>
            </a:r>
            <a:r>
              <a:rPr lang="en-IN" dirty="0" err="1"/>
              <a:t>CúVNnVô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Sm©Ùsú</a:t>
            </a:r>
            <a:r>
              <a:rPr lang="en-IN" dirty="0"/>
              <a:t>[</a:t>
            </a:r>
            <a:r>
              <a:rPr lang="en-IN" dirty="0" err="1"/>
              <a:t>ôúU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F35DC-4C37-46A9-8E9E-466F397030F1}"/>
              </a:ext>
            </a:extLst>
          </p:cNvPr>
          <p:cNvSpPr txBox="1"/>
          <p:nvPr/>
        </p:nvSpPr>
        <p:spPr>
          <a:xfrm>
            <a:off x="0" y="53773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ËYu</a:t>
            </a:r>
            <a:r>
              <a:rPr lang="en-IN" dirty="0"/>
              <a:t>. 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Nj§Vm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Gu Y¯ </a:t>
            </a:r>
            <a:r>
              <a:rPr lang="en-IN" dirty="0" err="1"/>
              <a:t>IVô</a:t>
            </a:r>
            <a:r>
              <a:rPr lang="en-IN" dirty="0"/>
              <a:t>. B,,, B,,, B,,, B,,, B ,,,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1247-BDE1-45E4-8DF8-67B1917EBB1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Uôu</a:t>
            </a:r>
            <a:r>
              <a:rPr lang="en-IN" dirty="0"/>
              <a:t> </a:t>
            </a:r>
            <a:r>
              <a:rPr lang="en-IN" dirty="0" err="1"/>
              <a:t>LôXôn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Uôt</a:t>
            </a:r>
            <a:r>
              <a:rPr lang="en-IN" dirty="0"/>
              <a:t>±</a:t>
            </a:r>
          </a:p>
          <a:p>
            <a:r>
              <a:rPr lang="pl-PL" dirty="0"/>
              <a:t>U§ûX RôiPf ùNn¾o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EBDE2-6FD9-46E2-AC2F-05FAE876111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¿o </a:t>
            </a:r>
            <a:r>
              <a:rPr lang="en-IN" dirty="0" err="1"/>
              <a:t>ùTXlTÓj</a:t>
            </a:r>
            <a:r>
              <a:rPr lang="en-IN" dirty="0"/>
              <a:t>§ </a:t>
            </a:r>
            <a:r>
              <a:rPr lang="en-IN" dirty="0" err="1"/>
              <a:t>CûPdLh</a:t>
            </a:r>
            <a:r>
              <a:rPr lang="en-IN" dirty="0"/>
              <a:t>¥</a:t>
            </a:r>
          </a:p>
          <a:p>
            <a:r>
              <a:rPr lang="en-IN" dirty="0" err="1"/>
              <a:t>Y¯ûV</a:t>
            </a:r>
            <a:r>
              <a:rPr lang="en-IN" dirty="0"/>
              <a:t> </a:t>
            </a:r>
            <a:r>
              <a:rPr lang="en-IN" dirty="0" err="1"/>
              <a:t>ùNqûYVôd¡Éo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F1159-865A-4869-BC00-73EAD6510EF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EmTôRm</a:t>
            </a:r>
            <a:r>
              <a:rPr lang="en-IN" dirty="0"/>
              <a:t> </a:t>
            </a:r>
            <a:r>
              <a:rPr lang="en-IN" dirty="0" err="1"/>
              <a:t>NWQûPkúRu</a:t>
            </a:r>
            <a:r>
              <a:rPr lang="en-IN" dirty="0"/>
              <a:t> </a:t>
            </a:r>
            <a:r>
              <a:rPr lang="en-IN" dirty="0" err="1"/>
              <a:t>CúVNnVô</a:t>
            </a:r>
            <a:endParaRPr lang="en-IN" dirty="0"/>
          </a:p>
          <a:p>
            <a:r>
              <a:rPr lang="pt-BR" dirty="0"/>
              <a:t>Emªp Sôu U¡rk§ÓúYu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CDADD-A8E8-4637-AD0B-DFD7CA0F2DAE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SuûUÙm</a:t>
            </a:r>
            <a:r>
              <a:rPr lang="en-IN" dirty="0"/>
              <a:t> 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Gußm</a:t>
            </a:r>
            <a:endParaRPr lang="en-IN" dirty="0"/>
          </a:p>
          <a:p>
            <a:r>
              <a:rPr lang="en-IN" dirty="0" err="1"/>
              <a:t>ãrk§Óm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RVYôp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98B96-1FD4-4BA0-AA5A-D4F4F85F4551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BTjÕ</a:t>
            </a:r>
            <a:r>
              <a:rPr lang="en-IN" dirty="0"/>
              <a:t> </a:t>
            </a:r>
            <a:r>
              <a:rPr lang="en-IN" dirty="0" err="1"/>
              <a:t>SôhLs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BRWYôn</a:t>
            </a:r>
            <a:r>
              <a:rPr lang="en-IN" dirty="0"/>
              <a:t> CÚk¾o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434A6-D4BC-4B8C-96E0-3611ACD147B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ØuTôn</a:t>
            </a:r>
            <a:r>
              <a:rPr lang="en-IN" dirty="0"/>
              <a:t> </a:t>
            </a:r>
            <a:r>
              <a:rPr lang="en-IN" dirty="0" err="1"/>
              <a:t>ØuTôn</a:t>
            </a:r>
            <a:endParaRPr lang="en-IN" dirty="0"/>
          </a:p>
          <a:p>
            <a:r>
              <a:rPr lang="en-IN" dirty="0" err="1"/>
              <a:t>Årk§P</a:t>
            </a:r>
            <a:r>
              <a:rPr lang="en-IN" dirty="0"/>
              <a:t> LôQfùNn¾o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2021-01-03T13:29:07Z</dcterms:modified>
</cp:coreProperties>
</file>