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6FA70-4C18-47AA-95A8-BEFB3B825617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CuT</a:t>
            </a:r>
            <a:r>
              <a:rPr lang="en-IN" dirty="0"/>
              <a:t> </a:t>
            </a:r>
            <a:r>
              <a:rPr lang="en-IN" dirty="0" err="1"/>
              <a:t>ÕuT</a:t>
            </a:r>
            <a:r>
              <a:rPr lang="en-IN" dirty="0"/>
              <a:t> </a:t>
            </a:r>
            <a:r>
              <a:rPr lang="en-IN" dirty="0" err="1"/>
              <a:t>úSWm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úNÚúYu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22E9E-6186-4BDF-95D2-D2CA150484F0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Sm©ÓúYu</a:t>
            </a:r>
            <a:endParaRPr lang="en-IN" dirty="0"/>
          </a:p>
          <a:p>
            <a:r>
              <a:rPr lang="en-IN" dirty="0" err="1"/>
              <a:t>Tô¬p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Nôok§ÓúYu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5724E-BA6A-4025-807E-403109E82BEF}"/>
              </a:ext>
            </a:extLst>
          </p:cNvPr>
          <p:cNvSpPr txBox="1"/>
          <p:nvPr/>
        </p:nvSpPr>
        <p:spPr>
          <a:xfrm>
            <a:off x="-1" y="540192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Sm©Óm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 - </a:t>
            </a:r>
            <a:r>
              <a:rPr lang="en-IN" dirty="0" err="1"/>
              <a:t>CúVÑúY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GußúU</a:t>
            </a:r>
            <a:r>
              <a:rPr lang="en-IN" dirty="0"/>
              <a:t> </a:t>
            </a:r>
            <a:r>
              <a:rPr lang="en-IN" dirty="0" err="1"/>
              <a:t>Sm©ÓúYu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3534C-30AB-42D3-9693-9E3441D406B6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Wô_ú</a:t>
            </a:r>
            <a:r>
              <a:rPr lang="en-IN" dirty="0"/>
              <a:t>]</a:t>
            </a:r>
          </a:p>
          <a:p>
            <a:r>
              <a:rPr lang="en-IN" dirty="0" err="1"/>
              <a:t>úRt</a:t>
            </a:r>
            <a:r>
              <a:rPr lang="en-IN" dirty="0"/>
              <a:t>±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Rôe¡ÓYôo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C3E02-C7A5-45AD-B064-D20CF8A32C3C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CYúW</a:t>
            </a:r>
            <a:r>
              <a:rPr lang="en-IN" dirty="0"/>
              <a:t> </a:t>
            </a:r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GußúU</a:t>
            </a:r>
            <a:endParaRPr lang="en-IN" dirty="0"/>
          </a:p>
          <a:p>
            <a:r>
              <a:rPr lang="en-IN" dirty="0" err="1"/>
              <a:t>Rôe</a:t>
            </a:r>
            <a:r>
              <a:rPr lang="en-IN" dirty="0"/>
              <a:t>¡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SPjÕYôo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2218D-5F16-45DA-AA2A-684E6A1B79E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¾ûULs </a:t>
            </a:r>
            <a:r>
              <a:rPr lang="en-IN" dirty="0" err="1"/>
              <a:t>úNReLs</a:t>
            </a:r>
            <a:endParaRPr lang="en-IN" dirty="0"/>
          </a:p>
          <a:p>
            <a:r>
              <a:rPr lang="en-IN" dirty="0" err="1"/>
              <a:t>úNWô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Lôj§ÓYôo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20EAD-7A71-433F-83C7-6A8F65D80EA7}"/>
              </a:ext>
            </a:extLst>
          </p:cNvPr>
          <p:cNvSpPr txBox="1"/>
          <p:nvPr/>
        </p:nvSpPr>
        <p:spPr>
          <a:xfrm>
            <a:off x="0" y="539129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TôoúTôtßm</a:t>
            </a:r>
            <a:r>
              <a:rPr lang="en-IN" dirty="0"/>
              <a:t> </a:t>
            </a:r>
            <a:r>
              <a:rPr lang="en-IN" dirty="0" err="1"/>
              <a:t>Wô_u</a:t>
            </a:r>
            <a:r>
              <a:rPr lang="en-IN" dirty="0"/>
              <a:t> ×®«p</a:t>
            </a:r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ùYu±Pf</a:t>
            </a:r>
            <a:r>
              <a:rPr lang="en-IN" dirty="0"/>
              <a:t> </a:t>
            </a:r>
            <a:r>
              <a:rPr lang="en-IN" dirty="0" err="1"/>
              <a:t>ùNn§ÓYôo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67301-752D-43C2-B936-9BDCAFF33877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úULj§p</a:t>
            </a:r>
            <a:r>
              <a:rPr lang="en-IN" dirty="0"/>
              <a:t> </a:t>
            </a:r>
            <a:r>
              <a:rPr lang="en-IN" dirty="0" err="1"/>
              <a:t>úRôußYôo</a:t>
            </a:r>
            <a:endParaRPr lang="en-IN" dirty="0"/>
          </a:p>
          <a:p>
            <a:r>
              <a:rPr lang="en-IN" dirty="0" err="1"/>
              <a:t>AYûWl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Uô±ÓúYu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83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2021-01-02T05:44:42Z</dcterms:modified>
</cp:coreProperties>
</file>