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CFABC598-4548-4227-9D6E-B49B726515BA}"/>
    <pc:docChg chg="undo custSel modSld">
      <pc:chgData name="Samson Christopher" userId="6a13b5f1e64a53ae" providerId="LiveId" clId="{CFABC598-4548-4227-9D6E-B49B726515BA}" dt="2021-01-03T13:31:25.821" v="55" actId="1036"/>
      <pc:docMkLst>
        <pc:docMk/>
      </pc:docMkLst>
      <pc:sldChg chg="modSp mod">
        <pc:chgData name="Samson Christopher" userId="6a13b5f1e64a53ae" providerId="LiveId" clId="{CFABC598-4548-4227-9D6E-B49B726515BA}" dt="2021-01-03T13:30:41.909" v="17" actId="1036"/>
        <pc:sldMkLst>
          <pc:docMk/>
          <pc:sldMk cId="1777894342" sldId="389"/>
        </pc:sldMkLst>
        <pc:spChg chg="mod">
          <ac:chgData name="Samson Christopher" userId="6a13b5f1e64a53ae" providerId="LiveId" clId="{CFABC598-4548-4227-9D6E-B49B726515BA}" dt="2021-01-03T13:30:41.909" v="17" actId="1036"/>
          <ac:spMkLst>
            <pc:docMk/>
            <pc:sldMk cId="1777894342" sldId="389"/>
            <ac:spMk id="4" creationId="{F0CB4811-6F77-4D01-9ED2-558D64350836}"/>
          </ac:spMkLst>
        </pc:spChg>
      </pc:sldChg>
      <pc:sldChg chg="modSp mod">
        <pc:chgData name="Samson Christopher" userId="6a13b5f1e64a53ae" providerId="LiveId" clId="{CFABC598-4548-4227-9D6E-B49B726515BA}" dt="2021-01-03T13:31:25.821" v="55" actId="1036"/>
        <pc:sldMkLst>
          <pc:docMk/>
          <pc:sldMk cId="850099564" sldId="390"/>
        </pc:sldMkLst>
        <pc:spChg chg="mod">
          <ac:chgData name="Samson Christopher" userId="6a13b5f1e64a53ae" providerId="LiveId" clId="{CFABC598-4548-4227-9D6E-B49B726515BA}" dt="2021-01-03T13:31:25.821" v="55" actId="1036"/>
          <ac:spMkLst>
            <pc:docMk/>
            <pc:sldMk cId="850099564" sldId="390"/>
            <ac:spMk id="4" creationId="{0C9FCE88-FBCA-4F74-ACD3-3E2EBB70A42E}"/>
          </ac:spMkLst>
        </pc:spChg>
      </pc:sldChg>
      <pc:sldChg chg="modSp mod">
        <pc:chgData name="Samson Christopher" userId="6a13b5f1e64a53ae" providerId="LiveId" clId="{CFABC598-4548-4227-9D6E-B49B726515BA}" dt="2021-01-03T13:31:14.963" v="43" actId="1036"/>
        <pc:sldMkLst>
          <pc:docMk/>
          <pc:sldMk cId="944968354" sldId="391"/>
        </pc:sldMkLst>
        <pc:spChg chg="mod">
          <ac:chgData name="Samson Christopher" userId="6a13b5f1e64a53ae" providerId="LiveId" clId="{CFABC598-4548-4227-9D6E-B49B726515BA}" dt="2021-01-03T13:31:14.963" v="43" actId="1036"/>
          <ac:spMkLst>
            <pc:docMk/>
            <pc:sldMk cId="944968354" sldId="391"/>
            <ac:spMk id="4" creationId="{76330623-B924-46CD-8BD4-B22B383758EE}"/>
          </ac:spMkLst>
        </pc:spChg>
      </pc:sldChg>
      <pc:sldChg chg="modSp mod">
        <pc:chgData name="Samson Christopher" userId="6a13b5f1e64a53ae" providerId="LiveId" clId="{CFABC598-4548-4227-9D6E-B49B726515BA}" dt="2021-01-03T13:31:08.752" v="30" actId="1036"/>
        <pc:sldMkLst>
          <pc:docMk/>
          <pc:sldMk cId="1414681237" sldId="392"/>
        </pc:sldMkLst>
        <pc:spChg chg="mod">
          <ac:chgData name="Samson Christopher" userId="6a13b5f1e64a53ae" providerId="LiveId" clId="{CFABC598-4548-4227-9D6E-B49B726515BA}" dt="2021-01-03T13:31:08.752" v="30" actId="1036"/>
          <ac:spMkLst>
            <pc:docMk/>
            <pc:sldMk cId="1414681237" sldId="392"/>
            <ac:spMk id="4" creationId="{BA34FA31-AC07-4252-84D3-EE0B77C911A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B4811-6F77-4D01-9ED2-558D64350836}"/>
              </a:ext>
            </a:extLst>
          </p:cNvPr>
          <p:cNvSpPr txBox="1"/>
          <p:nvPr/>
        </p:nvSpPr>
        <p:spPr>
          <a:xfrm>
            <a:off x="0" y="538435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CúVÑ</a:t>
            </a:r>
            <a:r>
              <a:rPr lang="en-IN" sz="4300" dirty="0"/>
              <a:t> </a:t>
            </a:r>
            <a:r>
              <a:rPr lang="en-IN" sz="4300" dirty="0" err="1"/>
              <a:t>SpXYo</a:t>
            </a:r>
            <a:r>
              <a:rPr lang="en-IN" sz="4300" dirty="0"/>
              <a:t> (2)</a:t>
            </a:r>
          </a:p>
          <a:p>
            <a:r>
              <a:rPr lang="es-ES" sz="4300" dirty="0" err="1"/>
              <a:t>Guù</a:t>
            </a:r>
            <a:r>
              <a:rPr lang="es-ES" sz="4300" dirty="0"/>
              <a:t>\</a:t>
            </a:r>
            <a:r>
              <a:rPr lang="es-ES" sz="4300" dirty="0" err="1"/>
              <a:t>ußm</a:t>
            </a:r>
            <a:r>
              <a:rPr lang="es-ES" sz="4300" dirty="0"/>
              <a:t> </a:t>
            </a:r>
            <a:r>
              <a:rPr lang="es-ES" sz="4300" dirty="0" err="1"/>
              <a:t>Uô</a:t>
            </a:r>
            <a:r>
              <a:rPr lang="es-ES" sz="4300" dirty="0"/>
              <a:t>\</a:t>
            </a:r>
            <a:r>
              <a:rPr lang="es-ES" sz="4300" dirty="0" err="1"/>
              <a:t>ôRYo</a:t>
            </a:r>
            <a:r>
              <a:rPr lang="es-ES" sz="4300" dirty="0"/>
              <a:t> – </a:t>
            </a:r>
            <a:r>
              <a:rPr lang="es-ES" sz="4300" dirty="0" err="1"/>
              <a:t>AYo</a:t>
            </a:r>
            <a:r>
              <a:rPr lang="es-ES" sz="4300" dirty="0"/>
              <a:t> </a:t>
            </a:r>
            <a:r>
              <a:rPr lang="en-IN" sz="4300" dirty="0" err="1"/>
              <a:t>Guù</a:t>
            </a:r>
            <a:r>
              <a:rPr lang="en-IN" sz="4300" dirty="0"/>
              <a:t>\</a:t>
            </a:r>
            <a:r>
              <a:rPr lang="en-IN" sz="4300" dirty="0" err="1"/>
              <a:t>ußm</a:t>
            </a:r>
            <a:r>
              <a:rPr lang="en-IN" sz="4300" dirty="0"/>
              <a:t> </a:t>
            </a:r>
            <a:r>
              <a:rPr lang="en-IN" sz="4300" dirty="0" err="1"/>
              <a:t>Uô</a:t>
            </a:r>
            <a:r>
              <a:rPr lang="en-IN" sz="4300" dirty="0"/>
              <a:t>\</a:t>
            </a:r>
            <a:r>
              <a:rPr lang="en-IN" sz="4300" dirty="0" err="1"/>
              <a:t>ôRYo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26FDE-E9C0-4441-BB44-9825F13D64BB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GußØs</a:t>
            </a:r>
            <a:r>
              <a:rPr lang="en-IN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FCE88-FBCA-4F74-ACD3-3E2EBB70A42E}"/>
              </a:ext>
            </a:extLst>
          </p:cNvPr>
          <p:cNvSpPr txBox="1"/>
          <p:nvPr/>
        </p:nvSpPr>
        <p:spPr>
          <a:xfrm>
            <a:off x="-1" y="538966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400" dirty="0" err="1"/>
              <a:t>ÏÚP¬u</a:t>
            </a:r>
            <a:r>
              <a:rPr lang="es-ES" sz="4400" dirty="0"/>
              <a:t> </a:t>
            </a:r>
            <a:r>
              <a:rPr lang="es-ES" sz="4400" dirty="0" err="1"/>
              <a:t>LiLû</a:t>
            </a:r>
            <a:r>
              <a:rPr lang="es-ES" sz="4400" dirty="0"/>
              <a:t>[ §\</a:t>
            </a:r>
            <a:r>
              <a:rPr lang="es-ES" sz="4400" dirty="0" err="1"/>
              <a:t>kRYo</a:t>
            </a:r>
            <a:r>
              <a:rPr lang="es-ES" sz="4400" dirty="0"/>
              <a:t> - </a:t>
            </a:r>
            <a:r>
              <a:rPr lang="es-ES" sz="4400" dirty="0" err="1"/>
              <a:t>AYo</a:t>
            </a:r>
            <a:endParaRPr lang="es-ES" sz="4400" dirty="0"/>
          </a:p>
          <a:p>
            <a:r>
              <a:rPr lang="en-IN" sz="4400" dirty="0" err="1"/>
              <a:t>SpXYo</a:t>
            </a:r>
            <a:r>
              <a:rPr lang="en-IN" sz="4400" dirty="0"/>
              <a:t> </a:t>
            </a:r>
            <a:r>
              <a:rPr lang="en-IN" sz="4400" dirty="0" err="1"/>
              <a:t>SpXYúW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30623-B924-46CD-8BD4-B22B383758EE}"/>
              </a:ext>
            </a:extLst>
          </p:cNvPr>
          <p:cNvSpPr txBox="1"/>
          <p:nvPr/>
        </p:nvSpPr>
        <p:spPr>
          <a:xfrm>
            <a:off x="0" y="538182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ùN®P¬u</a:t>
            </a:r>
            <a:r>
              <a:rPr lang="en-IN" sz="4400" dirty="0"/>
              <a:t> </a:t>
            </a:r>
            <a:r>
              <a:rPr lang="en-IN" sz="4400" dirty="0" err="1"/>
              <a:t>ùN®Lû</a:t>
            </a:r>
            <a:r>
              <a:rPr lang="en-IN" sz="4400" dirty="0"/>
              <a:t>[ §\</a:t>
            </a:r>
            <a:r>
              <a:rPr lang="en-IN" sz="4400" dirty="0" err="1"/>
              <a:t>kRYo</a:t>
            </a:r>
            <a:endParaRPr lang="en-IN" sz="4400" dirty="0"/>
          </a:p>
          <a:p>
            <a:r>
              <a:rPr lang="en-IN" sz="4400" dirty="0" err="1"/>
              <a:t>AYo</a:t>
            </a:r>
            <a:r>
              <a:rPr lang="en-IN" sz="4400" dirty="0"/>
              <a:t> </a:t>
            </a:r>
            <a:r>
              <a:rPr lang="en-IN" sz="4400" dirty="0" err="1"/>
              <a:t>SpXYo</a:t>
            </a:r>
            <a:r>
              <a:rPr lang="en-IN" sz="4400" dirty="0"/>
              <a:t> </a:t>
            </a:r>
            <a:r>
              <a:rPr lang="en-IN" sz="4400" dirty="0" err="1"/>
              <a:t>SpXYúW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4FA31-AC07-4252-84D3-EE0B77C911A4}"/>
              </a:ext>
            </a:extLst>
          </p:cNvPr>
          <p:cNvSpPr txBox="1"/>
          <p:nvPr/>
        </p:nvSpPr>
        <p:spPr>
          <a:xfrm>
            <a:off x="0" y="53823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AYo</a:t>
            </a:r>
            <a:r>
              <a:rPr lang="en-IN" sz="4400" dirty="0"/>
              <a:t> </a:t>
            </a:r>
            <a:r>
              <a:rPr lang="en-IN" sz="4400" dirty="0" err="1"/>
              <a:t>SpXYo</a:t>
            </a:r>
            <a:r>
              <a:rPr lang="en-IN" sz="4400" dirty="0"/>
              <a:t> </a:t>
            </a:r>
            <a:r>
              <a:rPr lang="en-IN" sz="4400" dirty="0" err="1"/>
              <a:t>NoY</a:t>
            </a:r>
            <a:r>
              <a:rPr lang="en-IN" sz="4400" dirty="0"/>
              <a:t> </a:t>
            </a:r>
            <a:r>
              <a:rPr lang="en-IN" sz="4400" dirty="0" err="1"/>
              <a:t>YpXYo</a:t>
            </a:r>
            <a:endParaRPr lang="en-IN" sz="4400" dirty="0"/>
          </a:p>
          <a:p>
            <a:r>
              <a:rPr lang="en-IN" sz="4400" dirty="0" err="1"/>
              <a:t>AYo</a:t>
            </a:r>
            <a:r>
              <a:rPr lang="en-IN" sz="4400" dirty="0"/>
              <a:t> ¡</a:t>
            </a:r>
            <a:r>
              <a:rPr lang="en-IN" sz="4400" dirty="0" err="1"/>
              <a:t>ÚûT</a:t>
            </a:r>
            <a:r>
              <a:rPr lang="en-IN" sz="4400" dirty="0"/>
              <a:t> </a:t>
            </a:r>
            <a:r>
              <a:rPr lang="en-IN" sz="4400" dirty="0" err="1"/>
              <a:t>GußØs</a:t>
            </a:r>
            <a:r>
              <a:rPr lang="en-IN" sz="4400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B691A-6370-4675-BD50-6606A7A2BB14}"/>
              </a:ext>
            </a:extLst>
          </p:cNvPr>
          <p:cNvSpPr txBox="1"/>
          <p:nvPr/>
        </p:nvSpPr>
        <p:spPr>
          <a:xfrm>
            <a:off x="0" y="540137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§«p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RÚTYo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6E27C-507B-481D-8B60-141AB06B6EA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</a:t>
            </a:r>
            <a:r>
              <a:rPr lang="en-IN" dirty="0"/>
              <a:t> Uu²dÏm </a:t>
            </a:r>
            <a:r>
              <a:rPr lang="en-IN" dirty="0" err="1"/>
              <a:t>T¬ÑjRo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4BDA-33B8-45C2-8638-D491955CA47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GußØs</a:t>
            </a:r>
            <a:r>
              <a:rPr lang="en-IN" dirty="0"/>
              <a:t>[Õ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CDB52-C7CE-4A8C-B94A-C9EEEBC90E2E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LxPj§p</a:t>
            </a:r>
            <a:r>
              <a:rPr lang="en-US" dirty="0"/>
              <a:t> </a:t>
            </a:r>
            <a:r>
              <a:rPr lang="en-US" dirty="0" err="1"/>
              <a:t>BßRp</a:t>
            </a:r>
            <a:r>
              <a:rPr lang="en-US" dirty="0"/>
              <a:t> </a:t>
            </a:r>
            <a:r>
              <a:rPr lang="en-US" dirty="0" err="1"/>
              <a:t>A°lTYo</a:t>
            </a:r>
            <a:endParaRPr lang="en-US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CDEDF-20AE-41F5-A55F-EF5B643A026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TôWeLs</a:t>
            </a:r>
            <a:r>
              <a:rPr lang="en-IN" dirty="0"/>
              <a:t> </a:t>
            </a:r>
            <a:r>
              <a:rPr lang="en-IN" dirty="0" err="1"/>
              <a:t>VôûYÙm</a:t>
            </a:r>
            <a:r>
              <a:rPr lang="en-IN" dirty="0"/>
              <a:t> ¿</a:t>
            </a:r>
            <a:r>
              <a:rPr lang="en-IN" dirty="0" err="1"/>
              <a:t>dÏTYo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2021-01-03T13:31:28Z</dcterms:modified>
</cp:coreProperties>
</file>