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F01ABA7-AA18-4379-B3B7-DF005600E3E0}"/>
    <pc:docChg chg="undo custSel delSld modSld">
      <pc:chgData name="Samson Christopher" userId="6a13b5f1e64a53ae" providerId="LiveId" clId="{AF01ABA7-AA18-4379-B3B7-DF005600E3E0}" dt="2021-01-03T13:32:31.347" v="21" actId="47"/>
      <pc:docMkLst>
        <pc:docMk/>
      </pc:docMkLst>
      <pc:sldChg chg="addSp delSp modSp mod">
        <pc:chgData name="Samson Christopher" userId="6a13b5f1e64a53ae" providerId="LiveId" clId="{AF01ABA7-AA18-4379-B3B7-DF005600E3E0}" dt="2021-01-03T13:32:29.286" v="20" actId="1035"/>
        <pc:sldMkLst>
          <pc:docMk/>
          <pc:sldMk cId="1777894342" sldId="389"/>
        </pc:sldMkLst>
        <pc:spChg chg="add del mod">
          <ac:chgData name="Samson Christopher" userId="6a13b5f1e64a53ae" providerId="LiveId" clId="{AF01ABA7-AA18-4379-B3B7-DF005600E3E0}" dt="2021-01-03T13:32:29.286" v="20" actId="1035"/>
          <ac:spMkLst>
            <pc:docMk/>
            <pc:sldMk cId="1777894342" sldId="389"/>
            <ac:spMk id="4" creationId="{5433E895-15FF-4E93-927D-C5D7A3B7C004}"/>
          </ac:spMkLst>
        </pc:spChg>
      </pc:sldChg>
      <pc:sldChg chg="delSp modSp del mod">
        <pc:chgData name="Samson Christopher" userId="6a13b5f1e64a53ae" providerId="LiveId" clId="{AF01ABA7-AA18-4379-B3B7-DF005600E3E0}" dt="2021-01-03T13:32:31.347" v="21" actId="47"/>
        <pc:sldMkLst>
          <pc:docMk/>
          <pc:sldMk cId="850099564" sldId="390"/>
        </pc:sldMkLst>
        <pc:spChg chg="del mod">
          <ac:chgData name="Samson Christopher" userId="6a13b5f1e64a53ae" providerId="LiveId" clId="{AF01ABA7-AA18-4379-B3B7-DF005600E3E0}" dt="2021-01-03T13:32:15.039" v="7"/>
          <ac:spMkLst>
            <pc:docMk/>
            <pc:sldMk cId="850099564" sldId="390"/>
            <ac:spMk id="4" creationId="{EDCAACC4-C81C-4F71-80B7-7EE740A3A8E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3E895-15FF-4E93-927D-C5D7A3B7C004}"/>
              </a:ext>
            </a:extLst>
          </p:cNvPr>
          <p:cNvSpPr txBox="1"/>
          <p:nvPr/>
        </p:nvSpPr>
        <p:spPr>
          <a:xfrm>
            <a:off x="0" y="5385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LojRúW</a:t>
            </a:r>
            <a:endParaRPr lang="en-IN" dirty="0"/>
          </a:p>
          <a:p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EB8AD-2585-4979-981E-DBFDC5109A0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Gp`Pôn</a:t>
            </a:r>
            <a:r>
              <a:rPr lang="en-IN" dirty="0"/>
              <a:t> </a:t>
            </a:r>
            <a:r>
              <a:rPr lang="en-IN" dirty="0" err="1"/>
              <a:t>Gp`Pôn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1DA6B-1FDD-4F20-BC8E-BAD02198AE75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GpúWôÂ</a:t>
            </a:r>
            <a:r>
              <a:rPr lang="en-IN" dirty="0"/>
              <a:t> </a:t>
            </a:r>
            <a:r>
              <a:rPr lang="en-IN" dirty="0" err="1"/>
              <a:t>GpúWôÂ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LôiTYúW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C727B-C51E-4B18-9252-D42E942C7975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G©úSNo</a:t>
            </a:r>
            <a:r>
              <a:rPr lang="en-IN" dirty="0"/>
              <a:t> </a:t>
            </a:r>
            <a:r>
              <a:rPr lang="en-IN" dirty="0" err="1"/>
              <a:t>G©úSNo</a:t>
            </a:r>
            <a:endParaRPr lang="en-IN" dirty="0"/>
          </a:p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ER®Éo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36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2021-01-03T13:32:42Z</dcterms:modified>
</cp:coreProperties>
</file>