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02-01-2021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02-01-2021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02-01-2021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02-01-2021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B79532-1D18-40D7-BEE1-E4F9CDE9673D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®ÝÏÕ ®ÝÏÕ </a:t>
            </a:r>
            <a:r>
              <a:rPr lang="en-IN" dirty="0" err="1"/>
              <a:t>G¬úLô</a:t>
            </a:r>
            <a:r>
              <a:rPr lang="en-IN" dirty="0"/>
              <a:t> </a:t>
            </a:r>
            <a:r>
              <a:rPr lang="en-IN" dirty="0" err="1"/>
              <a:t>úLôhûP</a:t>
            </a:r>
            <a:endParaRPr lang="en-IN" dirty="0"/>
          </a:p>
          <a:p>
            <a:r>
              <a:rPr lang="en-IN" dirty="0" err="1"/>
              <a:t>GÝm×Õ</a:t>
            </a:r>
            <a:r>
              <a:rPr lang="en-IN" dirty="0"/>
              <a:t> </a:t>
            </a:r>
            <a:r>
              <a:rPr lang="en-IN" dirty="0" err="1"/>
              <a:t>GÝm×Õ</a:t>
            </a:r>
            <a:r>
              <a:rPr lang="en-IN" dirty="0"/>
              <a:t> </a:t>
            </a:r>
            <a:r>
              <a:rPr lang="en-IN" dirty="0" err="1"/>
              <a:t>CúVÑ®u</a:t>
            </a:r>
            <a:r>
              <a:rPr lang="en-IN" dirty="0"/>
              <a:t> </a:t>
            </a:r>
            <a:r>
              <a:rPr lang="en-IN" dirty="0" err="1"/>
              <a:t>TûP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57AD4B-0B0B-414E-B4B4-90EC0D979FEC}"/>
              </a:ext>
            </a:extLst>
          </p:cNvPr>
          <p:cNvSpPr txBox="1"/>
          <p:nvPr/>
        </p:nvSpPr>
        <p:spPr>
          <a:xfrm>
            <a:off x="0" y="540247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LojRo</a:t>
            </a:r>
            <a:r>
              <a:rPr lang="en-IN" dirty="0"/>
              <a:t> </a:t>
            </a:r>
            <a:r>
              <a:rPr lang="en-IN" dirty="0" err="1"/>
              <a:t>YôojûR</a:t>
            </a:r>
            <a:r>
              <a:rPr lang="en-IN" dirty="0"/>
              <a:t> </a:t>
            </a:r>
            <a:r>
              <a:rPr lang="en-IN" dirty="0" err="1"/>
              <a:t>Sm</a:t>
            </a:r>
            <a:r>
              <a:rPr lang="en-IN" dirty="0"/>
              <a:t> </a:t>
            </a:r>
            <a:r>
              <a:rPr lang="en-IN" dirty="0" err="1"/>
              <a:t>Yô«úX</a:t>
            </a:r>
            <a:endParaRPr lang="en-IN" dirty="0"/>
          </a:p>
          <a:p>
            <a:r>
              <a:rPr lang="en-IN" dirty="0"/>
              <a:t>¨</a:t>
            </a:r>
            <a:r>
              <a:rPr lang="en-IN" dirty="0" err="1"/>
              <a:t>fNVUôn</a:t>
            </a:r>
            <a:r>
              <a:rPr lang="en-IN" dirty="0"/>
              <a:t> </a:t>
            </a:r>
            <a:r>
              <a:rPr lang="en-IN" dirty="0" err="1"/>
              <a:t>ùYt</a:t>
            </a:r>
            <a:r>
              <a:rPr lang="en-IN" dirty="0"/>
              <a:t>± </a:t>
            </a:r>
            <a:r>
              <a:rPr lang="en-IN" dirty="0" err="1"/>
              <a:t>ùTßúYôúU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75B209-A1ED-4B7E-963B-B2A61C5756DD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úRNjÕ</a:t>
            </a:r>
            <a:r>
              <a:rPr lang="en-IN" dirty="0"/>
              <a:t> G§¬</a:t>
            </a:r>
            <a:r>
              <a:rPr lang="en-IN" dirty="0" err="1"/>
              <a:t>Lù</a:t>
            </a:r>
            <a:r>
              <a:rPr lang="en-IN" dirty="0"/>
              <a:t>[</a:t>
            </a:r>
            <a:r>
              <a:rPr lang="en-IN" dirty="0" err="1"/>
              <a:t>pXôm</a:t>
            </a:r>
            <a:endParaRPr lang="en-IN" dirty="0"/>
          </a:p>
          <a:p>
            <a:r>
              <a:rPr lang="pt-BR" dirty="0"/>
              <a:t>§¡p ©¥jÕ SÓeÏ¡</a:t>
            </a:r>
            <a:r>
              <a:rPr lang="pt-BR"/>
              <a:t>u\]o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1A80E1-4E2F-4D42-B96F-15E9CF6D48CE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LojRo</a:t>
            </a:r>
            <a:r>
              <a:rPr lang="en-IN" dirty="0"/>
              <a:t> </a:t>
            </a:r>
            <a:r>
              <a:rPr lang="en-IN" dirty="0" err="1"/>
              <a:t>ùNnÙm</a:t>
            </a:r>
            <a:r>
              <a:rPr lang="en-IN" dirty="0"/>
              <a:t> </a:t>
            </a:r>
            <a:r>
              <a:rPr lang="en-IN" dirty="0" err="1"/>
              <a:t>At×ReLû</a:t>
            </a:r>
            <a:r>
              <a:rPr lang="en-IN" dirty="0"/>
              <a:t>[</a:t>
            </a:r>
          </a:p>
          <a:p>
            <a:r>
              <a:rPr lang="pt-BR" dirty="0"/>
              <a:t>úLs®lThÓ LXeÏ¡u\]o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A29B4E-D62A-446E-B17F-6CA0883CC9CD}"/>
              </a:ext>
            </a:extLst>
          </p:cNvPr>
          <p:cNvSpPr txBox="1"/>
          <p:nvPr/>
        </p:nvSpPr>
        <p:spPr>
          <a:xfrm>
            <a:off x="0" y="540247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Õ§lúTôm</a:t>
            </a:r>
            <a:r>
              <a:rPr lang="en-IN" dirty="0"/>
              <a:t> </a:t>
            </a:r>
            <a:r>
              <a:rPr lang="en-IN" dirty="0" err="1"/>
              <a:t>NôjRôû</a:t>
            </a:r>
            <a:r>
              <a:rPr lang="en-IN" dirty="0"/>
              <a:t>] ù_«</a:t>
            </a:r>
            <a:r>
              <a:rPr lang="en-IN" dirty="0" err="1"/>
              <a:t>lúTôm</a:t>
            </a:r>
            <a:endParaRPr lang="en-IN" dirty="0"/>
          </a:p>
          <a:p>
            <a:r>
              <a:rPr lang="en-IN" dirty="0" err="1"/>
              <a:t>Õ§lúTôm</a:t>
            </a:r>
            <a:r>
              <a:rPr lang="en-IN" dirty="0"/>
              <a:t> </a:t>
            </a:r>
            <a:r>
              <a:rPr lang="en-IN" dirty="0" err="1"/>
              <a:t>úRNjûR</a:t>
            </a:r>
            <a:r>
              <a:rPr lang="en-IN" dirty="0"/>
              <a:t> </a:t>
            </a:r>
            <a:r>
              <a:rPr lang="en-IN" dirty="0" err="1"/>
              <a:t>ùNôkRUôdÏúYôm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4ABDFB-75C8-4E4D-8150-0FA97D2F0A39}"/>
              </a:ext>
            </a:extLst>
          </p:cNvPr>
          <p:cNvSpPr txBox="1"/>
          <p:nvPr/>
        </p:nvSpPr>
        <p:spPr>
          <a:xfrm>
            <a:off x="0" y="5401923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úVôÑYô®u</a:t>
            </a:r>
            <a:r>
              <a:rPr lang="en-IN" dirty="0"/>
              <a:t> </a:t>
            </a:r>
            <a:r>
              <a:rPr lang="en-IN" dirty="0" err="1"/>
              <a:t>NkR</a:t>
            </a:r>
            <a:r>
              <a:rPr lang="en-IN" dirty="0"/>
              <a:t>§ </a:t>
            </a:r>
            <a:r>
              <a:rPr lang="en-IN" dirty="0" err="1"/>
              <a:t>SôúU</a:t>
            </a:r>
            <a:endParaRPr lang="en-IN" dirty="0"/>
          </a:p>
          <a:p>
            <a:r>
              <a:rPr lang="en-IN" dirty="0" err="1"/>
              <a:t>úRNjûR</a:t>
            </a:r>
            <a:r>
              <a:rPr lang="en-IN" dirty="0"/>
              <a:t> </a:t>
            </a:r>
            <a:r>
              <a:rPr lang="en-IN" dirty="0" err="1"/>
              <a:t>ÑRkR¬lúTôúU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4D8C10-8A60-4D8E-AFFD-AF566EC2E3FC}"/>
              </a:ext>
            </a:extLst>
          </p:cNvPr>
          <p:cNvSpPr txBox="1"/>
          <p:nvPr/>
        </p:nvSpPr>
        <p:spPr>
          <a:xfrm>
            <a:off x="-1" y="5402467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EPuT¥dûL</a:t>
            </a:r>
            <a:r>
              <a:rPr lang="en-IN" dirty="0"/>
              <a:t> </a:t>
            </a:r>
            <a:r>
              <a:rPr lang="en-IN" dirty="0" err="1"/>
              <a:t>ùTh</a:t>
            </a:r>
            <a:r>
              <a:rPr lang="en-IN" dirty="0"/>
              <a:t>¥ </a:t>
            </a:r>
            <a:r>
              <a:rPr lang="en-IN" dirty="0" err="1"/>
              <a:t>SmúUôÓ</a:t>
            </a:r>
            <a:endParaRPr lang="en-IN" dirty="0"/>
          </a:p>
          <a:p>
            <a:r>
              <a:rPr lang="en-IN" dirty="0" err="1"/>
              <a:t>Fo</a:t>
            </a:r>
            <a:r>
              <a:rPr lang="en-IN" dirty="0"/>
              <a:t> </a:t>
            </a:r>
            <a:r>
              <a:rPr lang="en-IN" dirty="0" err="1"/>
              <a:t>FWôn</a:t>
            </a:r>
            <a:r>
              <a:rPr lang="en-IN" dirty="0"/>
              <a:t> </a:t>
            </a:r>
            <a:r>
              <a:rPr lang="en-IN" dirty="0" err="1"/>
              <a:t>YXm</a:t>
            </a:r>
            <a:r>
              <a:rPr lang="en-IN" dirty="0"/>
              <a:t> </a:t>
            </a:r>
            <a:r>
              <a:rPr lang="en-IN" dirty="0" err="1"/>
              <a:t>YÚúYôúU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94C251-45C3-4E7D-A934-2B92357E7CA6}"/>
              </a:ext>
            </a:extLst>
          </p:cNvPr>
          <p:cNvSpPr txBox="1"/>
          <p:nvPr/>
        </p:nvSpPr>
        <p:spPr>
          <a:xfrm>
            <a:off x="0" y="540192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Lôp</a:t>
            </a:r>
            <a:r>
              <a:rPr lang="en-IN" dirty="0"/>
              <a:t> ª§</a:t>
            </a:r>
            <a:r>
              <a:rPr lang="en-IN" dirty="0" err="1"/>
              <a:t>dÏm</a:t>
            </a:r>
            <a:r>
              <a:rPr lang="en-IN" dirty="0"/>
              <a:t> </a:t>
            </a:r>
            <a:r>
              <a:rPr lang="en-IN" dirty="0" err="1"/>
              <a:t>Gq®PjûRÙm</a:t>
            </a:r>
            <a:endParaRPr lang="en-IN" dirty="0"/>
          </a:p>
          <a:p>
            <a:r>
              <a:rPr lang="en-IN" dirty="0" err="1"/>
              <a:t>LojRo</a:t>
            </a:r>
            <a:r>
              <a:rPr lang="en-IN" dirty="0"/>
              <a:t> </a:t>
            </a:r>
            <a:r>
              <a:rPr lang="en-IN" dirty="0" err="1"/>
              <a:t>Rk§ÓYôúW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E527C-C1C1-496F-838D-8CC77ACB6786}"/>
              </a:ext>
            </a:extLst>
          </p:cNvPr>
          <p:cNvSpPr txBox="1"/>
          <p:nvPr/>
        </p:nvSpPr>
        <p:spPr>
          <a:xfrm>
            <a:off x="0" y="540247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G§ojÕ</a:t>
            </a:r>
            <a:r>
              <a:rPr lang="en-IN" dirty="0"/>
              <a:t> ¨</a:t>
            </a:r>
            <a:r>
              <a:rPr lang="en-IN" dirty="0" err="1"/>
              <a:t>tL</a:t>
            </a:r>
            <a:r>
              <a:rPr lang="en-IN" dirty="0"/>
              <a:t> </a:t>
            </a:r>
            <a:r>
              <a:rPr lang="en-IN" dirty="0" err="1"/>
              <a:t>GYWôÛúU</a:t>
            </a:r>
            <a:endParaRPr lang="en-IN" dirty="0"/>
          </a:p>
          <a:p>
            <a:r>
              <a:rPr lang="en-IN" dirty="0" err="1"/>
              <a:t>Ø¥VôùRuß</a:t>
            </a:r>
            <a:r>
              <a:rPr lang="en-IN" dirty="0"/>
              <a:t> </a:t>
            </a:r>
            <a:r>
              <a:rPr lang="en-IN" dirty="0" err="1"/>
              <a:t>YôdÏûWjRôúW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0616EA-2943-4129-9A1F-E9962DECA7DA}"/>
              </a:ext>
            </a:extLst>
          </p:cNvPr>
          <p:cNvSpPr txBox="1"/>
          <p:nvPr/>
        </p:nvSpPr>
        <p:spPr>
          <a:xfrm>
            <a:off x="0" y="540191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úUôúNúVôÓ</a:t>
            </a:r>
            <a:r>
              <a:rPr lang="en-IN" dirty="0"/>
              <a:t> </a:t>
            </a:r>
            <a:r>
              <a:rPr lang="en-IN" dirty="0" err="1"/>
              <a:t>CÚkRÕúTôX</a:t>
            </a:r>
            <a:endParaRPr lang="en-IN" dirty="0"/>
          </a:p>
          <a:p>
            <a:r>
              <a:rPr lang="pl-PL" dirty="0"/>
              <a:t>úNû]L°u LojRo SmúUôÓ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EACBE4-510D-4AF5-8119-98911CDBA630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R[T§Vôn ØuùNp¡\ôo</a:t>
            </a:r>
          </a:p>
          <a:p>
            <a:r>
              <a:rPr lang="en-IN" dirty="0"/>
              <a:t>R[</a:t>
            </a:r>
            <a:r>
              <a:rPr lang="en-IN" dirty="0" err="1"/>
              <a:t>ok§PôUp</a:t>
            </a:r>
            <a:r>
              <a:rPr lang="en-IN" dirty="0"/>
              <a:t> ©</a:t>
            </a:r>
            <a:r>
              <a:rPr lang="en-IN" dirty="0" err="1"/>
              <a:t>uùRôPoúYôm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9A42B4-69A2-4F24-AD8F-36FDD90971B3}"/>
              </a:ext>
            </a:extLst>
          </p:cNvPr>
          <p:cNvSpPr txBox="1"/>
          <p:nvPr/>
        </p:nvSpPr>
        <p:spPr>
          <a:xfrm>
            <a:off x="0" y="540192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AfNªu</a:t>
            </a:r>
            <a:r>
              <a:rPr lang="en-IN" dirty="0"/>
              <a:t>± </a:t>
            </a:r>
            <a:r>
              <a:rPr lang="en-IN" dirty="0" err="1"/>
              <a:t>Õ¦kÕ</a:t>
            </a:r>
            <a:r>
              <a:rPr lang="en-IN" dirty="0"/>
              <a:t> </a:t>
            </a:r>
            <a:r>
              <a:rPr lang="en-IN" dirty="0" err="1"/>
              <a:t>ùNpúYôúU</a:t>
            </a:r>
            <a:endParaRPr lang="en-IN" dirty="0"/>
          </a:p>
          <a:p>
            <a:r>
              <a:rPr lang="en-IN" dirty="0" err="1"/>
              <a:t>A±dûL</a:t>
            </a:r>
            <a:r>
              <a:rPr lang="en-IN" dirty="0"/>
              <a:t> </a:t>
            </a:r>
            <a:r>
              <a:rPr lang="en-IN" dirty="0" err="1"/>
              <a:t>ùNnÕ</a:t>
            </a:r>
            <a:r>
              <a:rPr lang="en-IN" dirty="0"/>
              <a:t> </a:t>
            </a:r>
            <a:r>
              <a:rPr lang="en-IN" dirty="0" err="1"/>
              <a:t>BolT¬lúTôúU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1470</TotalTime>
  <Words>149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2021-01-02T06:02:34Z</dcterms:modified>
</cp:coreProperties>
</file>