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4" r:id="rId6"/>
    <p:sldId id="395" r:id="rId7"/>
    <p:sldId id="3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E4F09672-3CE1-4317-A97E-27791D8151E1}"/>
    <pc:docChg chg="undo custSel delSld modSld">
      <pc:chgData name="Samson Christopher" userId="6a13b5f1e64a53ae" providerId="LiveId" clId="{E4F09672-3CE1-4317-A97E-27791D8151E1}" dt="2021-01-03T13:35:15.327" v="64" actId="20577"/>
      <pc:docMkLst>
        <pc:docMk/>
      </pc:docMkLst>
      <pc:sldChg chg="modSp mod">
        <pc:chgData name="Samson Christopher" userId="6a13b5f1e64a53ae" providerId="LiveId" clId="{E4F09672-3CE1-4317-A97E-27791D8151E1}" dt="2021-01-03T13:33:56.742" v="13" actId="1036"/>
        <pc:sldMkLst>
          <pc:docMk/>
          <pc:sldMk cId="944968354" sldId="391"/>
        </pc:sldMkLst>
        <pc:spChg chg="mod">
          <ac:chgData name="Samson Christopher" userId="6a13b5f1e64a53ae" providerId="LiveId" clId="{E4F09672-3CE1-4317-A97E-27791D8151E1}" dt="2021-01-03T13:33:56.742" v="13" actId="1036"/>
          <ac:spMkLst>
            <pc:docMk/>
            <pc:sldMk cId="944968354" sldId="391"/>
            <ac:spMk id="4" creationId="{CBC750C8-3DEA-4179-8AD5-6F92E88A5DD1}"/>
          </ac:spMkLst>
        </pc:spChg>
      </pc:sldChg>
      <pc:sldChg chg="delSp modSp del mod">
        <pc:chgData name="Samson Christopher" userId="6a13b5f1e64a53ae" providerId="LiveId" clId="{E4F09672-3CE1-4317-A97E-27791D8151E1}" dt="2021-01-03T13:33:58.503" v="14" actId="47"/>
        <pc:sldMkLst>
          <pc:docMk/>
          <pc:sldMk cId="1414681237" sldId="392"/>
        </pc:sldMkLst>
        <pc:spChg chg="del mod">
          <ac:chgData name="Samson Christopher" userId="6a13b5f1e64a53ae" providerId="LiveId" clId="{E4F09672-3CE1-4317-A97E-27791D8151E1}" dt="2021-01-03T13:33:47.199" v="4"/>
          <ac:spMkLst>
            <pc:docMk/>
            <pc:sldMk cId="1414681237" sldId="392"/>
            <ac:spMk id="4" creationId="{94DB82D0-8BA6-4DD3-AE5B-773B07A26C90}"/>
          </ac:spMkLst>
        </pc:spChg>
      </pc:sldChg>
      <pc:sldChg chg="modSp mod">
        <pc:chgData name="Samson Christopher" userId="6a13b5f1e64a53ae" providerId="LiveId" clId="{E4F09672-3CE1-4317-A97E-27791D8151E1}" dt="2021-01-03T13:35:00.999" v="60" actId="1035"/>
        <pc:sldMkLst>
          <pc:docMk/>
          <pc:sldMk cId="4103851070" sldId="393"/>
        </pc:sldMkLst>
        <pc:spChg chg="mod">
          <ac:chgData name="Samson Christopher" userId="6a13b5f1e64a53ae" providerId="LiveId" clId="{E4F09672-3CE1-4317-A97E-27791D8151E1}" dt="2021-01-03T13:35:00.999" v="60" actId="1035"/>
          <ac:spMkLst>
            <pc:docMk/>
            <pc:sldMk cId="4103851070" sldId="393"/>
            <ac:spMk id="4" creationId="{9F4B78EF-A879-4C8A-A0CA-CBCB43615D7F}"/>
          </ac:spMkLst>
        </pc:spChg>
      </pc:sldChg>
      <pc:sldChg chg="addSp delSp modSp mod">
        <pc:chgData name="Samson Christopher" userId="6a13b5f1e64a53ae" providerId="LiveId" clId="{E4F09672-3CE1-4317-A97E-27791D8151E1}" dt="2021-01-03T13:34:48.980" v="35" actId="20577"/>
        <pc:sldMkLst>
          <pc:docMk/>
          <pc:sldMk cId="659567130" sldId="394"/>
        </pc:sldMkLst>
        <pc:spChg chg="add del mod">
          <ac:chgData name="Samson Christopher" userId="6a13b5f1e64a53ae" providerId="LiveId" clId="{E4F09672-3CE1-4317-A97E-27791D8151E1}" dt="2021-01-03T13:34:48.980" v="35" actId="20577"/>
          <ac:spMkLst>
            <pc:docMk/>
            <pc:sldMk cId="659567130" sldId="394"/>
            <ac:spMk id="4" creationId="{64E4A925-D392-4436-9456-DADB416A3C75}"/>
          </ac:spMkLst>
        </pc:spChg>
      </pc:sldChg>
      <pc:sldChg chg="modSp mod">
        <pc:chgData name="Samson Christopher" userId="6a13b5f1e64a53ae" providerId="LiveId" clId="{E4F09672-3CE1-4317-A97E-27791D8151E1}" dt="2021-01-03T13:35:15.327" v="64" actId="20577"/>
        <pc:sldMkLst>
          <pc:docMk/>
          <pc:sldMk cId="859356432" sldId="395"/>
        </pc:sldMkLst>
        <pc:spChg chg="mod">
          <ac:chgData name="Samson Christopher" userId="6a13b5f1e64a53ae" providerId="LiveId" clId="{E4F09672-3CE1-4317-A97E-27791D8151E1}" dt="2021-01-03T13:35:15.327" v="64" actId="20577"/>
          <ac:spMkLst>
            <pc:docMk/>
            <pc:sldMk cId="859356432" sldId="395"/>
            <ac:spMk id="4" creationId="{A1C4F011-BBB7-4089-B263-24333FB324D6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D63EA-7011-463A-A2B8-782DB1BFAC6A}"/>
              </a:ext>
            </a:extLst>
          </p:cNvPr>
          <p:cNvSpPr txBox="1"/>
          <p:nvPr/>
        </p:nvSpPr>
        <p:spPr>
          <a:xfrm>
            <a:off x="0" y="540191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Lô]ô²u </a:t>
            </a:r>
            <a:r>
              <a:rPr lang="en-IN" dirty="0" err="1"/>
              <a:t>Vôj§ûWVô</a:t>
            </a:r>
            <a:r>
              <a:rPr lang="en-IN" dirty="0"/>
              <a:t>[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LXe</a:t>
            </a:r>
            <a:r>
              <a:rPr lang="en-IN" dirty="0"/>
              <a:t>¡ ¨</a:t>
            </a:r>
            <a:r>
              <a:rPr lang="en-IN" dirty="0" err="1"/>
              <a:t>tL</a:t>
            </a:r>
            <a:r>
              <a:rPr lang="en-IN" dirty="0"/>
              <a:t> </a:t>
            </a:r>
            <a:r>
              <a:rPr lang="en-IN" dirty="0" err="1"/>
              <a:t>LôWQªpûXúV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14379-07EA-4A9E-8629-1EDEA4332E09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LojRWô¡V</a:t>
            </a:r>
            <a:r>
              <a:rPr lang="en-IN" dirty="0"/>
              <a:t> </a:t>
            </a:r>
            <a:r>
              <a:rPr lang="en-IN" dirty="0" err="1"/>
              <a:t>úVúLôYô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LôjÕ</a:t>
            </a:r>
            <a:r>
              <a:rPr lang="en-IN" dirty="0"/>
              <a:t>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750C8-3DEA-4179-8AD5-6F92E88A5DD1}"/>
              </a:ext>
            </a:extLst>
          </p:cNvPr>
          <p:cNvSpPr txBox="1"/>
          <p:nvPr/>
        </p:nvSpPr>
        <p:spPr>
          <a:xfrm>
            <a:off x="0" y="53848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TôoúYô²u </a:t>
            </a:r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Lû</a:t>
            </a:r>
            <a:r>
              <a:rPr lang="en-IN" dirty="0"/>
              <a:t>[ </a:t>
            </a:r>
            <a:r>
              <a:rPr lang="en-IN" dirty="0" err="1"/>
              <a:t>ùNeLP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úX</a:t>
            </a:r>
            <a:r>
              <a:rPr lang="en-IN" dirty="0"/>
              <a:t> </a:t>
            </a:r>
            <a:r>
              <a:rPr lang="en-IN" dirty="0" err="1"/>
              <a:t>Aªrj</a:t>
            </a:r>
            <a:r>
              <a:rPr lang="en-IN" dirty="0"/>
              <a:t>§</a:t>
            </a:r>
          </a:p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LûWúV</a:t>
            </a:r>
            <a:r>
              <a:rPr lang="en-IN" dirty="0"/>
              <a:t>\f </a:t>
            </a:r>
            <a:r>
              <a:rPr lang="en-IN" dirty="0" err="1"/>
              <a:t>ùNnRôúW</a:t>
            </a:r>
            <a:r>
              <a:rPr lang="en-IN" dirty="0"/>
              <a:t> </a:t>
            </a:r>
            <a:r>
              <a:rPr lang="en-IN" dirty="0" err="1"/>
              <a:t>LpYô</a:t>
            </a:r>
            <a:r>
              <a:rPr lang="en-IN" dirty="0"/>
              <a:t>¬ </a:t>
            </a:r>
            <a:r>
              <a:rPr lang="en-IN" dirty="0" err="1"/>
              <a:t>SôVLú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B78EF-A879-4C8A-A0CA-CBCB43615D7F}"/>
              </a:ext>
            </a:extLst>
          </p:cNvPr>
          <p:cNvSpPr txBox="1"/>
          <p:nvPr/>
        </p:nvSpPr>
        <p:spPr>
          <a:xfrm>
            <a:off x="0" y="568687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>
                <a:latin typeface="Tamil Bible" pitchFamily="2" charset="0"/>
              </a:rPr>
              <a:t>gfypy</a:t>
            </a:r>
            <a:r>
              <a:rPr lang="en-IN" dirty="0">
                <a:latin typeface="Tamil Bible" pitchFamily="2" charset="0"/>
              </a:rPr>
              <a:t>;</a:t>
            </a:r>
            <a:r>
              <a:rPr lang="en-IN" dirty="0"/>
              <a:t> </a:t>
            </a:r>
            <a:r>
              <a:rPr lang="en-IN" dirty="0" err="1"/>
              <a:t>úULvRmTm</a:t>
            </a:r>
            <a:r>
              <a:rPr lang="en-IN" dirty="0"/>
              <a:t> </a:t>
            </a:r>
            <a:r>
              <a:rPr lang="en-IN" dirty="0" err="1"/>
              <a:t>CW®p</a:t>
            </a:r>
            <a:r>
              <a:rPr lang="en-IN" dirty="0"/>
              <a:t> Ad¡² </a:t>
            </a:r>
            <a:r>
              <a:rPr lang="en-IN" dirty="0" err="1"/>
              <a:t>vRmTm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A925-D392-4436-9456-DADB416A3C75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RûXØû</a:t>
            </a:r>
            <a:r>
              <a:rPr lang="en-IN" dirty="0"/>
              <a:t>\ </a:t>
            </a:r>
            <a:r>
              <a:rPr lang="en-IN" dirty="0" err="1"/>
              <a:t>RûXØû</a:t>
            </a:r>
            <a:r>
              <a:rPr lang="en-IN" dirty="0"/>
              <a:t>\</a:t>
            </a:r>
            <a:r>
              <a:rPr lang="en-IN" dirty="0" err="1"/>
              <a:t>Vôn</a:t>
            </a:r>
            <a:r>
              <a:rPr lang="en-IN" dirty="0"/>
              <a:t> - </a:t>
            </a:r>
            <a:r>
              <a:rPr lang="en-IN" dirty="0" err="1"/>
              <a:t>Euû</a:t>
            </a:r>
            <a:r>
              <a:rPr lang="en-IN" dirty="0"/>
              <a:t>]</a:t>
            </a:r>
          </a:p>
          <a:p>
            <a:r>
              <a:rPr lang="en-IN" dirty="0" err="1"/>
              <a:t>Rôe¡P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YÚYôo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4F011-BBB7-4089-B263-24333FB324D6}"/>
              </a:ext>
            </a:extLst>
          </p:cNvPr>
          <p:cNvSpPr txBox="1"/>
          <p:nvPr/>
        </p:nvSpPr>
        <p:spPr>
          <a:xfrm>
            <a:off x="-1" y="5391289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LuUûX</a:t>
            </a:r>
            <a:r>
              <a:rPr lang="en-IN" dirty="0"/>
              <a:t> úR²]</a:t>
            </a:r>
            <a:r>
              <a:rPr lang="en-IN" dirty="0" err="1"/>
              <a:t>ôúX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sz="4000" dirty="0" err="1">
                <a:latin typeface="Tamil Bible" pitchFamily="2" charset="0"/>
              </a:rPr>
              <a:t>Ngh</a:t>
            </a:r>
            <a:r>
              <a:rPr lang="en-IN" sz="4000" dirty="0">
                <a:latin typeface="Tamil Bible" pitchFamily="2" charset="0"/>
              </a:rPr>
              <a:t>\</a:t>
            </a:r>
            <a:r>
              <a:rPr lang="en-IN" sz="4000" dirty="0" err="1">
                <a:latin typeface="Tamil Bible" pitchFamily="2" charset="0"/>
              </a:rPr>
              <a:t>pj;J</a:t>
            </a:r>
            <a:r>
              <a:rPr lang="en-IN" sz="4000" dirty="0"/>
              <a:t> </a:t>
            </a:r>
            <a:r>
              <a:rPr lang="en-IN" dirty="0" err="1"/>
              <a:t>SPj</a:t>
            </a:r>
            <a:r>
              <a:rPr lang="en-IN" dirty="0"/>
              <a:t>§]</a:t>
            </a:r>
            <a:r>
              <a:rPr lang="en-IN" dirty="0" err="1"/>
              <a:t>ôúW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1ED30-B58C-46B0-842A-CCC4FCDCFF3D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çR¬u</a:t>
            </a:r>
            <a:r>
              <a:rPr lang="en-IN" dirty="0"/>
              <a:t> </a:t>
            </a:r>
            <a:r>
              <a:rPr lang="en-IN" dirty="0" err="1"/>
              <a:t>AlTjRôúX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çÕL</a:t>
            </a:r>
            <a:r>
              <a:rPr lang="en-IN" dirty="0"/>
              <a:t>[</a:t>
            </a:r>
            <a:r>
              <a:rPr lang="en-IN" dirty="0" err="1"/>
              <a:t>ôp</a:t>
            </a:r>
            <a:r>
              <a:rPr lang="en-IN" dirty="0"/>
              <a:t> ¨û\</a:t>
            </a:r>
            <a:r>
              <a:rPr lang="en-IN" dirty="0" err="1"/>
              <a:t>jRôo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91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2021-01-03T13:35:16Z</dcterms:modified>
</cp:coreProperties>
</file>