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6" r:id="rId7"/>
    <p:sldId id="394" r:id="rId8"/>
    <p:sldId id="395" r:id="rId9"/>
    <p:sldId id="398" r:id="rId10"/>
    <p:sldId id="3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D24661C-2543-4AB0-880F-24919A7A5C64}"/>
    <pc:docChg chg="undo custSel modSld">
      <pc:chgData name="Samson Christopher" userId="6a13b5f1e64a53ae" providerId="LiveId" clId="{8D24661C-2543-4AB0-880F-24919A7A5C64}" dt="2021-01-03T13:36:47.002" v="27" actId="1035"/>
      <pc:docMkLst>
        <pc:docMk/>
      </pc:docMkLst>
      <pc:sldChg chg="modSp mod">
        <pc:chgData name="Samson Christopher" userId="6a13b5f1e64a53ae" providerId="LiveId" clId="{8D24661C-2543-4AB0-880F-24919A7A5C64}" dt="2021-01-03T13:36:03.861" v="2" actId="20577"/>
        <pc:sldMkLst>
          <pc:docMk/>
          <pc:sldMk cId="4103851070" sldId="393"/>
        </pc:sldMkLst>
        <pc:spChg chg="mod">
          <ac:chgData name="Samson Christopher" userId="6a13b5f1e64a53ae" providerId="LiveId" clId="{8D24661C-2543-4AB0-880F-24919A7A5C64}" dt="2021-01-03T13:36:03.861" v="2" actId="20577"/>
          <ac:spMkLst>
            <pc:docMk/>
            <pc:sldMk cId="4103851070" sldId="393"/>
            <ac:spMk id="4" creationId="{B1E9F757-E61D-4309-A6C1-203DB75EA1C4}"/>
          </ac:spMkLst>
        </pc:spChg>
      </pc:sldChg>
      <pc:sldChg chg="modSp mod">
        <pc:chgData name="Samson Christopher" userId="6a13b5f1e64a53ae" providerId="LiveId" clId="{8D24661C-2543-4AB0-880F-24919A7A5C64}" dt="2021-01-03T13:36:18.084" v="14" actId="1036"/>
        <pc:sldMkLst>
          <pc:docMk/>
          <pc:sldMk cId="659567130" sldId="394"/>
        </pc:sldMkLst>
        <pc:spChg chg="mod">
          <ac:chgData name="Samson Christopher" userId="6a13b5f1e64a53ae" providerId="LiveId" clId="{8D24661C-2543-4AB0-880F-24919A7A5C64}" dt="2021-01-03T13:36:18.084" v="14" actId="1036"/>
          <ac:spMkLst>
            <pc:docMk/>
            <pc:sldMk cId="659567130" sldId="394"/>
            <ac:spMk id="5" creationId="{434262B5-F7A5-4EA5-83DD-D50BB568F695}"/>
          </ac:spMkLst>
        </pc:spChg>
      </pc:sldChg>
      <pc:sldChg chg="modSp mod">
        <pc:chgData name="Samson Christopher" userId="6a13b5f1e64a53ae" providerId="LiveId" clId="{8D24661C-2543-4AB0-880F-24919A7A5C64}" dt="2021-01-03T13:36:22.354" v="15" actId="20577"/>
        <pc:sldMkLst>
          <pc:docMk/>
          <pc:sldMk cId="859356432" sldId="395"/>
        </pc:sldMkLst>
        <pc:spChg chg="mod">
          <ac:chgData name="Samson Christopher" userId="6a13b5f1e64a53ae" providerId="LiveId" clId="{8D24661C-2543-4AB0-880F-24919A7A5C64}" dt="2021-01-03T13:36:22.354" v="15" actId="20577"/>
          <ac:spMkLst>
            <pc:docMk/>
            <pc:sldMk cId="859356432" sldId="395"/>
            <ac:spMk id="5" creationId="{B3005624-FC41-4F77-8232-70E4ACEDC1FA}"/>
          </ac:spMkLst>
        </pc:spChg>
      </pc:sldChg>
      <pc:sldChg chg="modSp mod">
        <pc:chgData name="Samson Christopher" userId="6a13b5f1e64a53ae" providerId="LiveId" clId="{8D24661C-2543-4AB0-880F-24919A7A5C64}" dt="2021-01-03T13:36:08.817" v="3" actId="20577"/>
        <pc:sldMkLst>
          <pc:docMk/>
          <pc:sldMk cId="2025405914" sldId="396"/>
        </pc:sldMkLst>
        <pc:spChg chg="mod">
          <ac:chgData name="Samson Christopher" userId="6a13b5f1e64a53ae" providerId="LiveId" clId="{8D24661C-2543-4AB0-880F-24919A7A5C64}" dt="2021-01-03T13:36:08.817" v="3" actId="20577"/>
          <ac:spMkLst>
            <pc:docMk/>
            <pc:sldMk cId="2025405914" sldId="396"/>
            <ac:spMk id="7" creationId="{7FA7565F-356F-4B78-8766-787010A4B4CD}"/>
          </ac:spMkLst>
        </pc:spChg>
      </pc:sldChg>
      <pc:sldChg chg="modSp mod">
        <pc:chgData name="Samson Christopher" userId="6a13b5f1e64a53ae" providerId="LiveId" clId="{8D24661C-2543-4AB0-880F-24919A7A5C64}" dt="2021-01-03T13:36:47.002" v="27" actId="1035"/>
        <pc:sldMkLst>
          <pc:docMk/>
          <pc:sldMk cId="2033361894" sldId="397"/>
        </pc:sldMkLst>
        <pc:spChg chg="mod">
          <ac:chgData name="Samson Christopher" userId="6a13b5f1e64a53ae" providerId="LiveId" clId="{8D24661C-2543-4AB0-880F-24919A7A5C64}" dt="2021-01-03T13:36:47.002" v="27" actId="1035"/>
          <ac:spMkLst>
            <pc:docMk/>
            <pc:sldMk cId="2033361894" sldId="397"/>
            <ac:spMk id="3" creationId="{3A6368AC-4973-4943-869C-2FD95CB2E7EF}"/>
          </ac:spMkLst>
        </pc:spChg>
      </pc:sldChg>
      <pc:sldChg chg="modSp mod">
        <pc:chgData name="Samson Christopher" userId="6a13b5f1e64a53ae" providerId="LiveId" clId="{8D24661C-2543-4AB0-880F-24919A7A5C64}" dt="2021-01-03T13:36:32.878" v="16" actId="20577"/>
        <pc:sldMkLst>
          <pc:docMk/>
          <pc:sldMk cId="2520411101" sldId="398"/>
        </pc:sldMkLst>
        <pc:spChg chg="mod">
          <ac:chgData name="Samson Christopher" userId="6a13b5f1e64a53ae" providerId="LiveId" clId="{8D24661C-2543-4AB0-880F-24919A7A5C64}" dt="2021-01-03T13:36:32.878" v="16" actId="20577"/>
          <ac:spMkLst>
            <pc:docMk/>
            <pc:sldMk cId="2520411101" sldId="398"/>
            <ac:spMk id="4" creationId="{BB61D0C1-89C6-49A4-B94E-D3E92A1A5A4C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EE7D0-FEE9-46DA-88C0-1BCDA99AF76B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EmUôp</a:t>
            </a:r>
            <a:r>
              <a:rPr lang="en-IN" dirty="0"/>
              <a:t> </a:t>
            </a:r>
            <a:r>
              <a:rPr lang="en-IN" dirty="0" err="1"/>
              <a:t>BLôR</a:t>
            </a:r>
            <a:r>
              <a:rPr lang="en-IN" dirty="0"/>
              <a:t> </a:t>
            </a:r>
            <a:r>
              <a:rPr lang="en-IN" dirty="0" err="1"/>
              <a:t>Lô¬Vm</a:t>
            </a:r>
            <a:r>
              <a:rPr lang="en-IN" dirty="0"/>
              <a:t> </a:t>
            </a:r>
            <a:r>
              <a:rPr lang="en-IN" dirty="0" err="1"/>
              <a:t>JußªpûX</a:t>
            </a:r>
            <a:r>
              <a:rPr lang="en-IN" dirty="0"/>
              <a:t> </a:t>
            </a:r>
          </a:p>
          <a:p>
            <a:r>
              <a:rPr lang="en-IN" dirty="0" err="1"/>
              <a:t>GpXôúU</a:t>
            </a:r>
            <a:r>
              <a:rPr lang="en-IN" dirty="0"/>
              <a:t> </a:t>
            </a:r>
            <a:r>
              <a:rPr lang="en-IN" dirty="0" err="1"/>
              <a:t>EmUôp</a:t>
            </a:r>
            <a:r>
              <a:rPr lang="en-IN" dirty="0"/>
              <a:t> </a:t>
            </a:r>
            <a:r>
              <a:rPr lang="en-IN" dirty="0" err="1"/>
              <a:t>BÏm</a:t>
            </a:r>
            <a:r>
              <a:rPr lang="en-IN" dirty="0"/>
              <a:t> -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368AC-4973-4943-869C-2FD95CB2E7EF}"/>
              </a:ext>
            </a:extLst>
          </p:cNvPr>
          <p:cNvSpPr txBox="1"/>
          <p:nvPr/>
        </p:nvSpPr>
        <p:spPr>
          <a:xfrm>
            <a:off x="0" y="53885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AlTô</a:t>
            </a:r>
            <a:r>
              <a:rPr lang="en-IN" sz="4400" dirty="0"/>
              <a:t> </a:t>
            </a:r>
            <a:r>
              <a:rPr lang="en-IN" sz="4400" dirty="0" err="1"/>
              <a:t>EUdÏ</a:t>
            </a:r>
            <a:r>
              <a:rPr lang="en-IN" sz="4400" dirty="0"/>
              <a:t> </a:t>
            </a:r>
            <a:r>
              <a:rPr lang="en-IN" sz="4400" dirty="0" err="1"/>
              <a:t>vúRôj§Wm</a:t>
            </a:r>
            <a:endParaRPr lang="en-IN" sz="4400" dirty="0"/>
          </a:p>
          <a:p>
            <a:r>
              <a:rPr lang="en-IN" sz="4400" dirty="0" err="1"/>
              <a:t>AuúT</a:t>
            </a:r>
            <a:r>
              <a:rPr lang="en-IN" sz="4400" dirty="0"/>
              <a:t> </a:t>
            </a:r>
            <a:r>
              <a:rPr lang="en-IN" sz="4400" dirty="0" err="1"/>
              <a:t>EUdÏ</a:t>
            </a:r>
            <a:r>
              <a:rPr lang="en-IN" sz="4400" dirty="0"/>
              <a:t> </a:t>
            </a:r>
            <a:r>
              <a:rPr lang="en-IN" sz="4400" dirty="0" err="1"/>
              <a:t>vúRôj§Wm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03336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C76E7-FA86-45A4-8EB9-FDD0539830CA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BÏm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BÏm</a:t>
            </a:r>
            <a:endParaRPr lang="en-IN" dirty="0"/>
          </a:p>
          <a:p>
            <a:r>
              <a:rPr lang="en-IN" dirty="0" err="1"/>
              <a:t>EmUôúX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BÏm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5D817-AC05-4DA0-9381-08D6760E5241}"/>
              </a:ext>
            </a:extLst>
          </p:cNvPr>
          <p:cNvSpPr txBox="1"/>
          <p:nvPr/>
        </p:nvSpPr>
        <p:spPr>
          <a:xfrm>
            <a:off x="-1" y="540219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 err="1"/>
              <a:t>Ø¥VôR</a:t>
            </a:r>
            <a:r>
              <a:rPr lang="en-IN" dirty="0"/>
              <a:t> </a:t>
            </a:r>
            <a:r>
              <a:rPr lang="en-IN" dirty="0" err="1"/>
              <a:t>At×Rm</a:t>
            </a:r>
            <a:r>
              <a:rPr lang="en-IN" dirty="0"/>
              <a:t> </a:t>
            </a:r>
            <a:r>
              <a:rPr lang="en-IN" dirty="0" err="1"/>
              <a:t>ùNnTYo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- </a:t>
            </a:r>
            <a:r>
              <a:rPr lang="en-IN" dirty="0" err="1"/>
              <a:t>IVô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Gi¦Ø¥VôR</a:t>
            </a:r>
            <a:r>
              <a:rPr lang="en-IN" dirty="0"/>
              <a:t> </a:t>
            </a:r>
            <a:r>
              <a:rPr lang="en-IN" dirty="0" err="1"/>
              <a:t>A§NVm</a:t>
            </a:r>
            <a:r>
              <a:rPr lang="en-IN" dirty="0"/>
              <a:t> </a:t>
            </a:r>
            <a:r>
              <a:rPr lang="en-IN" dirty="0" err="1"/>
              <a:t>ùNnTYo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- </a:t>
            </a:r>
            <a:r>
              <a:rPr lang="en-IN" dirty="0" err="1"/>
              <a:t>IVô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7A40F-8E7D-4C9F-B863-A60B98CED115}"/>
              </a:ext>
            </a:extLst>
          </p:cNvPr>
          <p:cNvSpPr txBox="1"/>
          <p:nvPr/>
        </p:nvSpPr>
        <p:spPr>
          <a:xfrm>
            <a:off x="0" y="54024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AlTô</a:t>
            </a:r>
            <a:r>
              <a:rPr lang="en-IN" dirty="0"/>
              <a:t>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  <a:p>
            <a:r>
              <a:rPr lang="en-IN" dirty="0" err="1"/>
              <a:t>AuúT</a:t>
            </a:r>
            <a:r>
              <a:rPr lang="en-IN" dirty="0"/>
              <a:t>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9F757-E61D-4309-A6C1-203DB75EA1C4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Ï±jRûR</a:t>
            </a:r>
            <a:r>
              <a:rPr lang="en-IN" dirty="0"/>
              <a:t> ¨û\</a:t>
            </a:r>
            <a:r>
              <a:rPr lang="en-IN" dirty="0" err="1"/>
              <a:t>úYt</a:t>
            </a:r>
            <a:r>
              <a:rPr lang="en-IN" dirty="0"/>
              <a:t>± </a:t>
            </a:r>
          </a:p>
          <a:p>
            <a:r>
              <a:rPr lang="en-IN" dirty="0" err="1"/>
              <a:t>Ø¥lTYo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- </a:t>
            </a:r>
            <a:r>
              <a:rPr lang="en-IN" dirty="0" err="1"/>
              <a:t>IVô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7565F-356F-4B78-8766-787010A4B4CD}"/>
              </a:ext>
            </a:extLst>
          </p:cNvPr>
          <p:cNvSpPr txBox="1"/>
          <p:nvPr/>
        </p:nvSpPr>
        <p:spPr>
          <a:xfrm>
            <a:off x="0" y="54027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dLôL</a:t>
            </a:r>
            <a:r>
              <a:rPr lang="en-IN" dirty="0"/>
              <a:t> </a:t>
            </a:r>
            <a:r>
              <a:rPr lang="en-IN" dirty="0" err="1"/>
              <a:t>VôûYÙm</a:t>
            </a:r>
            <a:r>
              <a:rPr lang="en-IN" dirty="0"/>
              <a:t> </a:t>
            </a:r>
            <a:r>
              <a:rPr lang="en-IN" dirty="0" err="1"/>
              <a:t>ùNnÕ</a:t>
            </a:r>
            <a:r>
              <a:rPr lang="en-IN" dirty="0"/>
              <a:t> </a:t>
            </a:r>
          </a:p>
          <a:p>
            <a:r>
              <a:rPr lang="en-IN" dirty="0" err="1"/>
              <a:t>Ø¥lTYo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- </a:t>
            </a:r>
            <a:r>
              <a:rPr lang="en-IN" dirty="0" err="1"/>
              <a:t>IVô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262B5-F7A5-4EA5-83DD-D50BB568F695}"/>
              </a:ext>
            </a:extLst>
          </p:cNvPr>
          <p:cNvSpPr txBox="1"/>
          <p:nvPr/>
        </p:nvSpPr>
        <p:spPr>
          <a:xfrm>
            <a:off x="0" y="53885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AlTô</a:t>
            </a:r>
            <a:r>
              <a:rPr lang="en-IN" sz="4400" dirty="0"/>
              <a:t> </a:t>
            </a:r>
            <a:r>
              <a:rPr lang="en-IN" sz="4400" dirty="0" err="1"/>
              <a:t>EUdÏ</a:t>
            </a:r>
            <a:r>
              <a:rPr lang="en-IN" sz="4400" dirty="0"/>
              <a:t> </a:t>
            </a:r>
            <a:r>
              <a:rPr lang="en-IN" sz="4400" dirty="0" err="1"/>
              <a:t>vúRôj§Wm</a:t>
            </a:r>
            <a:endParaRPr lang="en-IN" sz="4400" dirty="0"/>
          </a:p>
          <a:p>
            <a:r>
              <a:rPr lang="en-IN" sz="4400" dirty="0" err="1"/>
              <a:t>AuúT</a:t>
            </a:r>
            <a:r>
              <a:rPr lang="en-IN" sz="4400" dirty="0"/>
              <a:t> </a:t>
            </a:r>
            <a:r>
              <a:rPr lang="en-IN" sz="4400" dirty="0" err="1"/>
              <a:t>EUdÏ</a:t>
            </a:r>
            <a:r>
              <a:rPr lang="en-IN" sz="4400" dirty="0"/>
              <a:t> </a:t>
            </a:r>
            <a:r>
              <a:rPr lang="en-IN" sz="4400" dirty="0" err="1"/>
              <a:t>vúRôj§Wm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05624-FC41-4F77-8232-70E4ACEDC1FA}"/>
              </a:ext>
            </a:extLst>
          </p:cNvPr>
          <p:cNvSpPr txBox="1"/>
          <p:nvPr/>
        </p:nvSpPr>
        <p:spPr>
          <a:xfrm>
            <a:off x="-1" y="540247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Y\</a:t>
            </a:r>
            <a:r>
              <a:rPr lang="en-IN" sz="4400" dirty="0" err="1"/>
              <a:t>iP</a:t>
            </a:r>
            <a:r>
              <a:rPr lang="en-IN" sz="4400" dirty="0"/>
              <a:t> ¨</a:t>
            </a:r>
            <a:r>
              <a:rPr lang="en-IN" sz="4400" dirty="0" err="1"/>
              <a:t>XjûR</a:t>
            </a:r>
            <a:r>
              <a:rPr lang="en-IN" sz="4400" dirty="0"/>
              <a:t> ¿</a:t>
            </a:r>
            <a:r>
              <a:rPr lang="en-IN" sz="4400" dirty="0" err="1"/>
              <a:t>ìt</a:t>
            </a:r>
            <a:r>
              <a:rPr lang="en-IN" sz="4400" dirty="0"/>
              <a:t>\</a:t>
            </a:r>
            <a:r>
              <a:rPr lang="en-IN" sz="4400" dirty="0" err="1"/>
              <a:t>ôn</a:t>
            </a:r>
            <a:r>
              <a:rPr lang="en-IN" sz="4400" dirty="0"/>
              <a:t> </a:t>
            </a:r>
          </a:p>
          <a:p>
            <a:r>
              <a:rPr lang="en-IN" sz="4400" dirty="0" err="1"/>
              <a:t>UôtßTYo</a:t>
            </a:r>
            <a:r>
              <a:rPr lang="en-IN" sz="4400" dirty="0"/>
              <a:t> ¿</a:t>
            </a:r>
            <a:r>
              <a:rPr lang="en-IN" sz="4400" dirty="0" err="1"/>
              <a:t>úW</a:t>
            </a:r>
            <a:r>
              <a:rPr lang="en-IN" sz="4400" dirty="0"/>
              <a:t>- </a:t>
            </a:r>
            <a:r>
              <a:rPr lang="en-IN" sz="4400" dirty="0" err="1"/>
              <a:t>IVô</a:t>
            </a:r>
            <a:r>
              <a:rPr lang="en-IN" sz="4400" dirty="0"/>
              <a:t> ¿</a:t>
            </a:r>
            <a:r>
              <a:rPr lang="en-IN" sz="4400" dirty="0" err="1"/>
              <a:t>úW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1D0C1-89C6-49A4-B94E-D3E92A1A5A4C}"/>
              </a:ext>
            </a:extLst>
          </p:cNvPr>
          <p:cNvSpPr txBox="1"/>
          <p:nvPr/>
        </p:nvSpPr>
        <p:spPr>
          <a:xfrm>
            <a:off x="0" y="54027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AYôkRW</a:t>
            </a:r>
            <a:r>
              <a:rPr lang="en-IN" dirty="0"/>
              <a:t> </a:t>
            </a:r>
            <a:r>
              <a:rPr lang="en-IN" dirty="0" err="1"/>
              <a:t>ùY°ûV</a:t>
            </a:r>
            <a:r>
              <a:rPr lang="en-IN" dirty="0"/>
              <a:t> Ri½Wôn </a:t>
            </a:r>
          </a:p>
          <a:p>
            <a:r>
              <a:rPr lang="en-IN" dirty="0" err="1"/>
              <a:t>UôtßTYo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- </a:t>
            </a:r>
            <a:r>
              <a:rPr lang="en-IN" dirty="0" err="1"/>
              <a:t>IVô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41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139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2021-01-03T13:36:52Z</dcterms:modified>
</cp:coreProperties>
</file>