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4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A2747-111C-4070-89E3-D768300AD7E8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úXVô</a:t>
            </a:r>
            <a:r>
              <a:rPr lang="en-IN" dirty="0"/>
              <a:t> Gu\ </a:t>
            </a:r>
            <a:r>
              <a:rPr lang="en-IN" dirty="0" err="1"/>
              <a:t>F¬p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_]</a:t>
            </a:r>
            <a:r>
              <a:rPr lang="en-IN" dirty="0" err="1"/>
              <a:t>eLû</a:t>
            </a:r>
            <a:r>
              <a:rPr lang="en-IN" dirty="0"/>
              <a:t>[ </a:t>
            </a:r>
            <a:r>
              <a:rPr lang="en-IN" dirty="0" err="1"/>
              <a:t>ùRôhPôo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166F2-9EE7-45C2-BC8D-742F2464840A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ÏÚPo</a:t>
            </a:r>
            <a:r>
              <a:rPr lang="en-IN" dirty="0"/>
              <a:t> </a:t>
            </a:r>
            <a:r>
              <a:rPr lang="en-IN" dirty="0" err="1"/>
              <a:t>ùN®Po</a:t>
            </a:r>
            <a:r>
              <a:rPr lang="en-IN" dirty="0"/>
              <a:t> </a:t>
            </a:r>
            <a:r>
              <a:rPr lang="en-IN" dirty="0" err="1"/>
              <a:t>ØPYo</a:t>
            </a:r>
            <a:r>
              <a:rPr lang="en-IN" dirty="0"/>
              <a:t> </a:t>
            </a:r>
            <a:r>
              <a:rPr lang="en-IN" dirty="0" err="1"/>
              <a:t>GpúXôûWÙm</a:t>
            </a:r>
            <a:endParaRPr lang="en-IN" dirty="0"/>
          </a:p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ÏQUôd</a:t>
            </a:r>
            <a:r>
              <a:rPr lang="en-IN" dirty="0"/>
              <a:t>¡]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45C58-C2A0-4ABC-8F07-D98748EED538}"/>
              </a:ext>
            </a:extLst>
          </p:cNvPr>
          <p:cNvSpPr txBox="1"/>
          <p:nvPr/>
        </p:nvSpPr>
        <p:spPr>
          <a:xfrm>
            <a:off x="0" y="538290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Wô_àdúL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úRYàdúL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LojRÚdúL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7A608-0EC2-4483-AFE5-56B94DDC008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LWeLû</a:t>
            </a:r>
            <a:r>
              <a:rPr lang="en-IN" dirty="0"/>
              <a:t>[ </a:t>
            </a:r>
            <a:r>
              <a:rPr lang="en-IN" dirty="0" err="1"/>
              <a:t>Rh¥l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r>
              <a:rPr lang="en-IN" dirty="0"/>
              <a:t> 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Wô_àdúL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4318D-6280-48C9-B8BC-83D7B89ECC2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LWeLû</a:t>
            </a:r>
            <a:r>
              <a:rPr lang="en-IN" dirty="0"/>
              <a:t>[ </a:t>
            </a:r>
            <a:r>
              <a:rPr lang="en-IN" dirty="0" err="1"/>
              <a:t>AûNjÕ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r>
              <a:rPr lang="en-IN" dirty="0"/>
              <a:t> 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Wô_àdúL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B52E3-4E81-459D-9538-B243FCC626D3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LWeLû</a:t>
            </a:r>
            <a:r>
              <a:rPr lang="en-IN" dirty="0"/>
              <a:t>[ </a:t>
            </a:r>
            <a:r>
              <a:rPr lang="en-IN" dirty="0" err="1"/>
              <a:t>EVoj§l</a:t>
            </a:r>
            <a:r>
              <a:rPr lang="en-IN" dirty="0"/>
              <a:t> </a:t>
            </a:r>
            <a:r>
              <a:rPr lang="en-IN" dirty="0" err="1"/>
              <a:t>Tô¥ÓúYôm</a:t>
            </a:r>
            <a:r>
              <a:rPr lang="en-IN" dirty="0"/>
              <a:t> </a:t>
            </a:r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Wô_àdúL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65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2021-01-03T13:38:15Z</dcterms:modified>
</cp:coreProperties>
</file>