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EFC20-6648-481B-9F9F-B2AF95773F1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(G©) </a:t>
            </a:r>
            <a:r>
              <a:rPr lang="en-IN" dirty="0" err="1"/>
              <a:t>úSNÚdÏ</a:t>
            </a:r>
            <a:r>
              <a:rPr lang="en-IN" dirty="0"/>
              <a:t> ×</a:t>
            </a:r>
            <a:r>
              <a:rPr lang="en-IN" dirty="0" err="1"/>
              <a:t>ÕlTôPp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TôNjúRôÓ</a:t>
            </a:r>
            <a:r>
              <a:rPr lang="en-IN" dirty="0"/>
              <a:t> §]m §]m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91393-CBC6-40B1-A3F9-59D0FF7D79E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G§¬Ls </a:t>
            </a:r>
            <a:r>
              <a:rPr lang="en-IN" dirty="0" err="1"/>
              <a:t>LiØu</a:t>
            </a:r>
            <a:r>
              <a:rPr lang="en-IN" dirty="0"/>
              <a:t> ®</a:t>
            </a:r>
            <a:r>
              <a:rPr lang="en-IN" dirty="0" err="1"/>
              <a:t>ÚkùRôuß</a:t>
            </a:r>
            <a:endParaRPr lang="en-IN" dirty="0"/>
          </a:p>
          <a:p>
            <a:r>
              <a:rPr lang="en-IN" dirty="0" err="1"/>
              <a:t>HtTôÓ</a:t>
            </a:r>
            <a:r>
              <a:rPr lang="en-IN" dirty="0"/>
              <a:t> </a:t>
            </a:r>
            <a:r>
              <a:rPr lang="en-IN" dirty="0" err="1"/>
              <a:t>ùNn¡uÈo</a:t>
            </a:r>
            <a:r>
              <a:rPr lang="en-IN" dirty="0"/>
              <a:t> G]</a:t>
            </a:r>
            <a:r>
              <a:rPr lang="en-IN" dirty="0" err="1"/>
              <a:t>dLôn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3206F-6507-4D4A-8E4D-D707D5E9629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GiùQVôp</a:t>
            </a:r>
            <a:r>
              <a:rPr lang="en-IN" dirty="0"/>
              <a:t>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ùNn¡uÈo</a:t>
            </a:r>
            <a:endParaRPr lang="en-IN" dirty="0"/>
          </a:p>
          <a:p>
            <a:r>
              <a:rPr lang="es-ES" dirty="0" err="1"/>
              <a:t>Tôj§Wm</a:t>
            </a:r>
            <a:r>
              <a:rPr lang="es-ES" dirty="0"/>
              <a:t> ¨</a:t>
            </a:r>
            <a:r>
              <a:rPr lang="es-ES" dirty="0" err="1"/>
              <a:t>Wm</a:t>
            </a:r>
            <a:r>
              <a:rPr lang="es-ES" dirty="0"/>
              <a:t>© Y¯¡u\Õ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D927A-A311-4735-9244-3F685BF2190A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kRúU</a:t>
            </a:r>
            <a:r>
              <a:rPr lang="en-IN" dirty="0"/>
              <a:t> </a:t>
            </a:r>
            <a:r>
              <a:rPr lang="en-IN" dirty="0" err="1"/>
              <a:t>GkSôÞúU</a:t>
            </a:r>
            <a:endParaRPr lang="en-IN" dirty="0"/>
          </a:p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NêLj§úX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505FA-10CB-4877-B34B-36EA3D12786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úUnlTWôn</a:t>
            </a:r>
            <a:r>
              <a:rPr lang="en-IN" dirty="0"/>
              <a:t> </a:t>
            </a:r>
            <a:r>
              <a:rPr lang="en-IN" dirty="0" err="1"/>
              <a:t>CÚd¡uÈo</a:t>
            </a:r>
            <a:endParaRPr lang="en-IN" dirty="0"/>
          </a:p>
          <a:p>
            <a:r>
              <a:rPr lang="sv-SE" dirty="0"/>
              <a:t>Ïû\ Jußm G]d¡pûXúV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A4C5D-7A30-4888-B9E2-75D9DB9056BF}"/>
              </a:ext>
            </a:extLst>
          </p:cNvPr>
          <p:cNvSpPr txBox="1"/>
          <p:nvPr/>
        </p:nvSpPr>
        <p:spPr>
          <a:xfrm>
            <a:off x="0" y="539860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×p Es[ </a:t>
            </a:r>
            <a:r>
              <a:rPr lang="es-ES" dirty="0" err="1"/>
              <a:t>CPeL°p</a:t>
            </a:r>
            <a:r>
              <a:rPr lang="es-ES" dirty="0"/>
              <a:t> </a:t>
            </a:r>
            <a:r>
              <a:rPr lang="es-ES" dirty="0" err="1"/>
              <a:t>úUnd¡uÈo</a:t>
            </a:r>
            <a:endParaRPr lang="es-ES" dirty="0"/>
          </a:p>
          <a:p>
            <a:r>
              <a:rPr lang="en-IN" dirty="0" err="1"/>
              <a:t>AUokR</a:t>
            </a:r>
            <a:r>
              <a:rPr lang="en-IN" dirty="0"/>
              <a:t> Ri½WiûP </a:t>
            </a:r>
            <a:r>
              <a:rPr lang="en-IN" dirty="0" err="1"/>
              <a:t>úNod¡uÈo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1A6EF-BDFB-45F9-82D9-B788B95721A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×Õ E«o §]Øm RÚ¡uÈo</a:t>
            </a:r>
          </a:p>
          <a:p>
            <a:r>
              <a:rPr lang="en-IN" dirty="0" err="1"/>
              <a:t>BuUôûYjúRt</a:t>
            </a:r>
            <a:r>
              <a:rPr lang="en-IN" dirty="0"/>
              <a:t>± </a:t>
            </a:r>
            <a:r>
              <a:rPr lang="en-IN" dirty="0" err="1"/>
              <a:t>U¡r¡uÈo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B7718-6B83-4855-B99D-755AD785B9B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CÚs </a:t>
            </a:r>
            <a:r>
              <a:rPr lang="en-IN" dirty="0" err="1"/>
              <a:t>ãr</a:t>
            </a:r>
            <a:r>
              <a:rPr lang="en-IN" dirty="0"/>
              <a:t> Ts[</a:t>
            </a:r>
            <a:r>
              <a:rPr lang="en-IN" dirty="0" err="1"/>
              <a:t>jRôd¡p</a:t>
            </a:r>
            <a:r>
              <a:rPr lang="en-IN" dirty="0"/>
              <a:t> </a:t>
            </a:r>
            <a:r>
              <a:rPr lang="en-IN" dirty="0" err="1"/>
              <a:t>SPkRôÛm</a:t>
            </a:r>
            <a:endParaRPr lang="en-IN" dirty="0"/>
          </a:p>
          <a:p>
            <a:r>
              <a:rPr lang="en-IN" dirty="0" err="1"/>
              <a:t>ùTôpXôl×dÏ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TVlTúPu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984DE-CBEF-4136-9AD1-D821D68FC75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SuûUÙm</a:t>
            </a:r>
            <a:r>
              <a:rPr lang="en-IN" dirty="0"/>
              <a:t> ¡</a:t>
            </a:r>
            <a:r>
              <a:rPr lang="en-IN" dirty="0" err="1"/>
              <a:t>ÚûTÙm</a:t>
            </a:r>
            <a:r>
              <a:rPr lang="en-IN" dirty="0"/>
              <a:t> </a:t>
            </a:r>
            <a:r>
              <a:rPr lang="en-IN" dirty="0" err="1"/>
              <a:t>ùRôPÚúU</a:t>
            </a:r>
            <a:endParaRPr lang="en-IN" dirty="0"/>
          </a:p>
          <a:p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YôrSôù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5FB2-8438-4C29-80A3-1BA8D673DAD4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¨ûXj§ÚlúTu Em CpXj§p</a:t>
            </a:r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LôXUôn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5B161-101D-4865-913E-FA399600578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Guú]ôÓ áP CÚd¡uÈo - Em</a:t>
            </a:r>
          </a:p>
          <a:p>
            <a:r>
              <a:rPr lang="en-IN" dirty="0" err="1"/>
              <a:t>úLôÛm</a:t>
            </a:r>
            <a:r>
              <a:rPr lang="en-IN" dirty="0"/>
              <a:t> </a:t>
            </a:r>
            <a:r>
              <a:rPr lang="en-IN" dirty="0" err="1"/>
              <a:t>R¥ÙúU</a:t>
            </a:r>
            <a:r>
              <a:rPr lang="en-IN" dirty="0"/>
              <a:t> </a:t>
            </a:r>
            <a:r>
              <a:rPr lang="en-IN" dirty="0" err="1"/>
              <a:t>úRtßúU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158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2021-01-02T06:57:55Z</dcterms:modified>
</cp:coreProperties>
</file>