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08BAE-FA5E-4D02-A039-51071846FCE1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LojRô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.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  <a:p>
            <a:r>
              <a:rPr lang="en-IN" dirty="0" err="1"/>
              <a:t>CúVNnVô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CA0CC-3F48-4F45-A729-49029CC7EC3C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  <a:p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CWô_àdÏ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254B1-DF3E-4CAF-BD50-7105FBB81BB8}"/>
              </a:ext>
            </a:extLst>
          </p:cNvPr>
          <p:cNvSpPr txBox="1"/>
          <p:nvPr/>
        </p:nvSpPr>
        <p:spPr>
          <a:xfrm>
            <a:off x="0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pt-BR" dirty="0"/>
              <a:t>A©ú`LSôRô NWQm</a:t>
            </a:r>
          </a:p>
          <a:p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594F-2146-4FFE-9732-EB66462FBE42}"/>
              </a:ext>
            </a:extLst>
          </p:cNvPr>
          <p:cNvSpPr txBox="1"/>
          <p:nvPr/>
        </p:nvSpPr>
        <p:spPr>
          <a:xfrm>
            <a:off x="0" y="5443189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LojRô</a:t>
            </a:r>
            <a:r>
              <a:rPr lang="en-IN" sz="4100" dirty="0"/>
              <a:t>§ </a:t>
            </a:r>
            <a:r>
              <a:rPr lang="en-IN" sz="4100" dirty="0" err="1"/>
              <a:t>LojRàdÏ</a:t>
            </a:r>
            <a:r>
              <a:rPr lang="en-IN" sz="4100" dirty="0"/>
              <a:t> </a:t>
            </a:r>
            <a:r>
              <a:rPr lang="en-IN" sz="4100" dirty="0" err="1"/>
              <a:t>NWQm</a:t>
            </a:r>
            <a:r>
              <a:rPr lang="en-IN" sz="4100" dirty="0"/>
              <a:t> </a:t>
            </a:r>
            <a:r>
              <a:rPr lang="en-IN" sz="4100" dirty="0" err="1"/>
              <a:t>LôÚiV</a:t>
            </a:r>
            <a:r>
              <a:rPr lang="en-IN" sz="4100" dirty="0"/>
              <a:t> </a:t>
            </a:r>
            <a:r>
              <a:rPr lang="en-IN" sz="4100" dirty="0" err="1"/>
              <a:t>úLPLúU</a:t>
            </a:r>
            <a:r>
              <a:rPr lang="en-IN" sz="4100" dirty="0"/>
              <a:t> </a:t>
            </a:r>
            <a:r>
              <a:rPr lang="en-IN" sz="4100" dirty="0" err="1"/>
              <a:t>NWQm</a:t>
            </a:r>
            <a:endParaRPr lang="en-IN" sz="4100" dirty="0"/>
          </a:p>
          <a:p>
            <a:r>
              <a:rPr lang="en-IN" sz="4100" dirty="0" err="1"/>
              <a:t>T¬ÑjR</a:t>
            </a:r>
            <a:r>
              <a:rPr lang="en-IN" sz="4100" dirty="0"/>
              <a:t> B® </a:t>
            </a:r>
            <a:r>
              <a:rPr lang="en-IN" sz="4100" dirty="0" err="1"/>
              <a:t>NWQm</a:t>
            </a:r>
            <a:r>
              <a:rPr lang="en-IN" sz="4100" dirty="0"/>
              <a:t> </a:t>
            </a:r>
            <a:r>
              <a:rPr lang="en-IN" sz="4100" dirty="0" err="1"/>
              <a:t>NWQm</a:t>
            </a:r>
            <a:r>
              <a:rPr lang="en-IN" sz="4100" dirty="0"/>
              <a:t> </a:t>
            </a:r>
            <a:r>
              <a:rPr lang="en-IN" sz="4100" dirty="0" err="1"/>
              <a:t>NWQm</a:t>
            </a:r>
            <a:r>
              <a:rPr lang="en-IN" sz="4100" dirty="0"/>
              <a:t> </a:t>
            </a:r>
            <a:r>
              <a:rPr lang="en-IN" sz="4100" dirty="0" err="1"/>
              <a:t>NWQm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5FA91-FAEE-445A-9CDF-32CB23288E91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U¡ûU«u</a:t>
            </a:r>
            <a:r>
              <a:rPr lang="es-ES" dirty="0"/>
              <a:t> </a:t>
            </a:r>
            <a:r>
              <a:rPr lang="es-ES" dirty="0" err="1"/>
              <a:t>Uu</a:t>
            </a:r>
            <a:r>
              <a:rPr lang="es-ES" dirty="0"/>
              <a:t>]</a:t>
            </a:r>
            <a:r>
              <a:rPr lang="es-ES" dirty="0" err="1"/>
              <a:t>àdÏ</a:t>
            </a:r>
            <a:r>
              <a:rPr lang="es-ES" dirty="0"/>
              <a:t> </a:t>
            </a:r>
            <a:r>
              <a:rPr lang="es-ES" dirty="0" err="1"/>
              <a:t>NWQm</a:t>
            </a:r>
            <a:endParaRPr lang="es-ES" dirty="0"/>
          </a:p>
          <a:p>
            <a:r>
              <a:rPr lang="en-IN" dirty="0" err="1"/>
              <a:t>UôNt</a:t>
            </a:r>
            <a:r>
              <a:rPr lang="en-IN" dirty="0"/>
              <a:t>\ </a:t>
            </a:r>
            <a:r>
              <a:rPr lang="en-IN" dirty="0" err="1"/>
              <a:t>UÏPúU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EE358-3D10-43B3-85A1-B76A33D8CF69}"/>
              </a:ext>
            </a:extLst>
          </p:cNvPr>
          <p:cNvSpPr txBox="1"/>
          <p:nvPr/>
        </p:nvSpPr>
        <p:spPr>
          <a:xfrm>
            <a:off x="0" y="53792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Nj§V</a:t>
            </a:r>
            <a:r>
              <a:rPr lang="en-IN" dirty="0"/>
              <a:t> B®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®</a:t>
            </a:r>
            <a:r>
              <a:rPr lang="en-IN" dirty="0" err="1"/>
              <a:t>Vô©úV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  <a:p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81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2021-01-03T14:07:47Z</dcterms:modified>
</cp:coreProperties>
</file>