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4" r:id="rId6"/>
    <p:sldId id="395" r:id="rId7"/>
    <p:sldId id="400" r:id="rId8"/>
    <p:sldId id="397" r:id="rId9"/>
    <p:sldId id="398" r:id="rId10"/>
    <p:sldId id="4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8AA18-DC3F-457A-AB2A-3DCE34A67984}"/>
              </a:ext>
            </a:extLst>
          </p:cNvPr>
          <p:cNvSpPr txBox="1"/>
          <p:nvPr/>
        </p:nvSpPr>
        <p:spPr>
          <a:xfrm>
            <a:off x="0" y="537730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úW</a:t>
            </a:r>
            <a:r>
              <a:rPr lang="en-IN" dirty="0"/>
              <a:t> ¨</a:t>
            </a:r>
            <a:r>
              <a:rPr lang="en-IN" dirty="0" err="1"/>
              <a:t>WkRWm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Yôr®p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¨</a:t>
            </a:r>
            <a:r>
              <a:rPr lang="en-IN" dirty="0" err="1"/>
              <a:t>WkRWm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01A4F-C561-49DE-B5C3-7651E214AF1E}"/>
              </a:ext>
            </a:extLst>
          </p:cNvPr>
          <p:cNvSpPr txBox="1"/>
          <p:nvPr/>
        </p:nvSpPr>
        <p:spPr>
          <a:xfrm>
            <a:off x="0" y="576649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WkRWm</a:t>
            </a:r>
            <a:r>
              <a:rPr lang="en-IN" dirty="0"/>
              <a:t> ¨</a:t>
            </a:r>
            <a:r>
              <a:rPr lang="en-IN" dirty="0" err="1"/>
              <a:t>WkRWm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¨</a:t>
            </a:r>
            <a:r>
              <a:rPr lang="en-IN" dirty="0" err="1"/>
              <a:t>WkRWm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50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CF3AF-BB20-4DE6-AF4C-AEC569A47402}"/>
              </a:ext>
            </a:extLst>
          </p:cNvPr>
          <p:cNvSpPr txBox="1"/>
          <p:nvPr/>
        </p:nvSpPr>
        <p:spPr>
          <a:xfrm>
            <a:off x="0" y="54016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AmûUVlTu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AuúT</a:t>
            </a:r>
            <a:r>
              <a:rPr lang="en-IN" dirty="0"/>
              <a:t> ¨</a:t>
            </a:r>
            <a:r>
              <a:rPr lang="en-IN" dirty="0" err="1"/>
              <a:t>WkRWm</a:t>
            </a:r>
            <a:endParaRPr lang="en-IN" dirty="0"/>
          </a:p>
          <a:p>
            <a:r>
              <a:rPr lang="pt-BR" dirty="0"/>
              <a:t>Uôßm EX¡p Uô\ô Em E\úY ¨WkRWm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AEF70-9BA1-4AA0-8AE3-80654F03F2F1}"/>
              </a:ext>
            </a:extLst>
          </p:cNvPr>
          <p:cNvSpPr txBox="1"/>
          <p:nvPr/>
        </p:nvSpPr>
        <p:spPr>
          <a:xfrm>
            <a:off x="0" y="540219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CmûU</a:t>
            </a:r>
            <a:r>
              <a:rPr lang="en-IN" dirty="0"/>
              <a:t> </a:t>
            </a:r>
            <a:r>
              <a:rPr lang="en-IN" dirty="0" err="1"/>
              <a:t>Yôr®p</a:t>
            </a:r>
            <a:r>
              <a:rPr lang="en-IN" dirty="0"/>
              <a:t> </a:t>
            </a:r>
            <a:r>
              <a:rPr lang="en-IN" dirty="0" err="1"/>
              <a:t>UßûU</a:t>
            </a:r>
            <a:r>
              <a:rPr lang="en-IN" dirty="0"/>
              <a:t> </a:t>
            </a:r>
            <a:r>
              <a:rPr lang="en-IN" dirty="0" err="1"/>
              <a:t>CÚlTÕ</a:t>
            </a:r>
            <a:r>
              <a:rPr lang="en-IN" dirty="0"/>
              <a:t> ¨</a:t>
            </a:r>
            <a:r>
              <a:rPr lang="en-IN" dirty="0" err="1"/>
              <a:t>WkRWm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  <a:p>
            <a:r>
              <a:rPr lang="pt-BR" dirty="0"/>
              <a:t>UôiP ©u×m Emªp E«olTÕ ¨WkRWm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01A4F-C561-49DE-B5C3-7651E214AF1E}"/>
              </a:ext>
            </a:extLst>
          </p:cNvPr>
          <p:cNvSpPr txBox="1"/>
          <p:nvPr/>
        </p:nvSpPr>
        <p:spPr>
          <a:xfrm>
            <a:off x="0" y="576649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WkRWm</a:t>
            </a:r>
            <a:r>
              <a:rPr lang="en-IN" dirty="0"/>
              <a:t> ¨</a:t>
            </a:r>
            <a:r>
              <a:rPr lang="en-IN" dirty="0" err="1"/>
              <a:t>WkRWm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¨</a:t>
            </a:r>
            <a:r>
              <a:rPr lang="en-IN" dirty="0" err="1"/>
              <a:t>WkRWm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AF812-32A0-4CA2-871B-C890FDB9650A}"/>
              </a:ext>
            </a:extLst>
          </p:cNvPr>
          <p:cNvSpPr txBox="1"/>
          <p:nvPr/>
        </p:nvSpPr>
        <p:spPr>
          <a:xfrm>
            <a:off x="0" y="541283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Rô«u</a:t>
            </a:r>
            <a:r>
              <a:rPr lang="en-IN" dirty="0"/>
              <a:t> Au× </a:t>
            </a:r>
            <a:r>
              <a:rPr lang="en-IN" dirty="0" err="1"/>
              <a:t>úNndÏ</a:t>
            </a:r>
            <a:r>
              <a:rPr lang="en-IN" dirty="0"/>
              <a:t> </a:t>
            </a:r>
            <a:r>
              <a:rPr lang="en-IN" dirty="0" err="1"/>
              <a:t>CeúL</a:t>
            </a:r>
            <a:r>
              <a:rPr lang="en-IN" dirty="0"/>
              <a:t> ¨</a:t>
            </a:r>
            <a:r>
              <a:rPr lang="en-IN" dirty="0" err="1"/>
              <a:t>WkRWm</a:t>
            </a:r>
            <a:endParaRPr lang="en-IN" dirty="0"/>
          </a:p>
          <a:p>
            <a:r>
              <a:rPr lang="en-IN" dirty="0" err="1"/>
              <a:t>RôÙm</a:t>
            </a:r>
            <a:r>
              <a:rPr lang="en-IN" dirty="0"/>
              <a:t> </a:t>
            </a:r>
            <a:r>
              <a:rPr lang="en-IN" dirty="0" err="1"/>
              <a:t>RkûRÙm</a:t>
            </a:r>
            <a:r>
              <a:rPr lang="en-IN" dirty="0"/>
              <a:t> </a:t>
            </a:r>
            <a:r>
              <a:rPr lang="en-IN" dirty="0" err="1"/>
              <a:t>GUdÏ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¨</a:t>
            </a:r>
            <a:r>
              <a:rPr lang="en-IN" dirty="0" err="1"/>
              <a:t>WkRWm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C64F0-34EB-4B30-8F1C-E7389768E8E5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úRÙm</a:t>
            </a:r>
            <a:r>
              <a:rPr lang="en-IN" dirty="0"/>
              <a:t> </a:t>
            </a:r>
            <a:r>
              <a:rPr lang="en-IN" dirty="0" err="1"/>
              <a:t>Yôr®p</a:t>
            </a:r>
            <a:r>
              <a:rPr lang="en-IN" dirty="0"/>
              <a:t> </a:t>
            </a:r>
            <a:r>
              <a:rPr lang="en-IN" dirty="0" err="1"/>
              <a:t>Sm©dûL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¨</a:t>
            </a:r>
            <a:r>
              <a:rPr lang="en-IN" dirty="0" err="1"/>
              <a:t>WkRWm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NôÙmúTôÕ</a:t>
            </a:r>
            <a:r>
              <a:rPr lang="en-IN" dirty="0"/>
              <a:t> </a:t>
            </a:r>
            <a:r>
              <a:rPr lang="en-IN" dirty="0" err="1"/>
              <a:t>LôlTÕ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¨</a:t>
            </a:r>
            <a:r>
              <a:rPr lang="en-IN" dirty="0" err="1"/>
              <a:t>WkRWm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01A4F-C561-49DE-B5C3-7651E214AF1E}"/>
              </a:ext>
            </a:extLst>
          </p:cNvPr>
          <p:cNvSpPr txBox="1"/>
          <p:nvPr/>
        </p:nvSpPr>
        <p:spPr>
          <a:xfrm>
            <a:off x="0" y="576649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WkRWm</a:t>
            </a:r>
            <a:r>
              <a:rPr lang="en-IN" dirty="0"/>
              <a:t> ¨</a:t>
            </a:r>
            <a:r>
              <a:rPr lang="en-IN" dirty="0" err="1"/>
              <a:t>WkRWm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¨</a:t>
            </a:r>
            <a:r>
              <a:rPr lang="en-IN" dirty="0" err="1"/>
              <a:t>WkRWm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83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29D1D-E390-4381-BB3D-AB639ADBE519}"/>
              </a:ext>
            </a:extLst>
          </p:cNvPr>
          <p:cNvSpPr txBox="1"/>
          <p:nvPr/>
        </p:nvSpPr>
        <p:spPr>
          <a:xfrm>
            <a:off x="-1" y="540164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ùNpYeLs</a:t>
            </a:r>
            <a:r>
              <a:rPr lang="en-IN" dirty="0"/>
              <a:t> </a:t>
            </a:r>
            <a:r>
              <a:rPr lang="en-IN" dirty="0" err="1"/>
              <a:t>ùLôQÚm</a:t>
            </a:r>
            <a:r>
              <a:rPr lang="en-IN" dirty="0"/>
              <a:t> </a:t>
            </a:r>
            <a:r>
              <a:rPr lang="en-IN" dirty="0" err="1"/>
              <a:t>CuTj§p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¨</a:t>
            </a:r>
            <a:r>
              <a:rPr lang="en-IN" dirty="0" err="1"/>
              <a:t>WkRWm</a:t>
            </a:r>
            <a:endParaRPr lang="en-IN" dirty="0"/>
          </a:p>
          <a:p>
            <a:r>
              <a:rPr lang="en-IN" dirty="0" err="1"/>
              <a:t>TR®Ùm</a:t>
            </a:r>
            <a:r>
              <a:rPr lang="en-IN" dirty="0"/>
              <a:t> ×</a:t>
            </a:r>
            <a:r>
              <a:rPr lang="en-IN" dirty="0" err="1"/>
              <a:t>LÝm</a:t>
            </a:r>
            <a:r>
              <a:rPr lang="en-IN" dirty="0"/>
              <a:t> RÚYÕ </a:t>
            </a:r>
            <a:r>
              <a:rPr lang="en-IN" dirty="0" err="1"/>
              <a:t>CpûX</a:t>
            </a:r>
            <a:r>
              <a:rPr lang="en-IN" dirty="0"/>
              <a:t> ¨</a:t>
            </a:r>
            <a:r>
              <a:rPr lang="en-IN" dirty="0" err="1"/>
              <a:t>WkRWm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432BF-8CC0-49B9-ADA5-92488025C933}"/>
              </a:ext>
            </a:extLst>
          </p:cNvPr>
          <p:cNvSpPr txBox="1"/>
          <p:nvPr/>
        </p:nvSpPr>
        <p:spPr>
          <a:xfrm>
            <a:off x="-1" y="540219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ûXYôrÜ</a:t>
            </a:r>
            <a:r>
              <a:rPr lang="en-IN" dirty="0"/>
              <a:t> </a:t>
            </a:r>
            <a:r>
              <a:rPr lang="en-IN" dirty="0" err="1"/>
              <a:t>Guàm</a:t>
            </a:r>
            <a:r>
              <a:rPr lang="en-IN" dirty="0"/>
              <a:t> ¨_</a:t>
            </a:r>
            <a:r>
              <a:rPr lang="en-IN" dirty="0" err="1"/>
              <a:t>Uô</a:t>
            </a:r>
            <a:r>
              <a:rPr lang="en-IN" dirty="0"/>
              <a:t>] ¿</a:t>
            </a:r>
            <a:r>
              <a:rPr lang="en-IN" dirty="0" err="1"/>
              <a:t>úW</a:t>
            </a:r>
            <a:r>
              <a:rPr lang="en-IN" dirty="0"/>
              <a:t> ¨</a:t>
            </a:r>
            <a:r>
              <a:rPr lang="en-IN" dirty="0" err="1"/>
              <a:t>WkRWm</a:t>
            </a:r>
            <a:r>
              <a:rPr lang="en-IN" dirty="0"/>
              <a:t> - </a:t>
            </a:r>
            <a:r>
              <a:rPr lang="en-IN" dirty="0" err="1"/>
              <a:t>ARu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ûXVôL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Emªp</a:t>
            </a:r>
            <a:r>
              <a:rPr lang="en-IN" dirty="0"/>
              <a:t> </a:t>
            </a:r>
            <a:r>
              <a:rPr lang="en-IN" dirty="0" err="1"/>
              <a:t>CûQlÀo</a:t>
            </a:r>
            <a:r>
              <a:rPr lang="en-IN" dirty="0"/>
              <a:t> ¨</a:t>
            </a:r>
            <a:r>
              <a:rPr lang="en-IN" dirty="0" err="1"/>
              <a:t>WkRWm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148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2021-01-03T14:10:05Z</dcterms:modified>
</cp:coreProperties>
</file>