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1" r:id="rId3"/>
    <p:sldId id="392" r:id="rId4"/>
    <p:sldId id="393" r:id="rId5"/>
    <p:sldId id="394" r:id="rId6"/>
    <p:sldId id="395" r:id="rId7"/>
    <p:sldId id="396" r:id="rId8"/>
    <p:sldId id="397" r:id="rId9"/>
    <p:sldId id="398" r:id="rId10"/>
    <p:sldId id="399" r:id="rId11"/>
    <p:sldId id="40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91" d="100"/>
          <a:sy n="91" d="100"/>
        </p:scale>
        <p:origin x="40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1A0BF9EE-440B-40FF-B362-12ECFC071C92}"/>
    <pc:docChg chg="undo custSel delSld modSld">
      <pc:chgData name="Samson Christopher" userId="6a13b5f1e64a53ae" providerId="LiveId" clId="{1A0BF9EE-440B-40FF-B362-12ECFC071C92}" dt="2021-01-03T14:16:16.265" v="116" actId="1035"/>
      <pc:docMkLst>
        <pc:docMk/>
      </pc:docMkLst>
      <pc:sldChg chg="modSp mod">
        <pc:chgData name="Samson Christopher" userId="6a13b5f1e64a53ae" providerId="LiveId" clId="{1A0BF9EE-440B-40FF-B362-12ECFC071C92}" dt="2021-01-03T14:14:04.506" v="22" actId="1036"/>
        <pc:sldMkLst>
          <pc:docMk/>
          <pc:sldMk cId="1777894342" sldId="389"/>
        </pc:sldMkLst>
        <pc:spChg chg="mod">
          <ac:chgData name="Samson Christopher" userId="6a13b5f1e64a53ae" providerId="LiveId" clId="{1A0BF9EE-440B-40FF-B362-12ECFC071C92}" dt="2021-01-03T14:14:04.506" v="22" actId="1036"/>
          <ac:spMkLst>
            <pc:docMk/>
            <pc:sldMk cId="1777894342" sldId="389"/>
            <ac:spMk id="4" creationId="{DF689F88-966B-49E0-AE61-F46348703051}"/>
          </ac:spMkLst>
        </pc:spChg>
      </pc:sldChg>
      <pc:sldChg chg="delSp modSp del mod">
        <pc:chgData name="Samson Christopher" userId="6a13b5f1e64a53ae" providerId="LiveId" clId="{1A0BF9EE-440B-40FF-B362-12ECFC071C92}" dt="2021-01-03T14:14:11.466" v="23" actId="47"/>
        <pc:sldMkLst>
          <pc:docMk/>
          <pc:sldMk cId="850099564" sldId="390"/>
        </pc:sldMkLst>
        <pc:spChg chg="del mod">
          <ac:chgData name="Samson Christopher" userId="6a13b5f1e64a53ae" providerId="LiveId" clId="{1A0BF9EE-440B-40FF-B362-12ECFC071C92}" dt="2021-01-03T14:13:41.993" v="7"/>
          <ac:spMkLst>
            <pc:docMk/>
            <pc:sldMk cId="850099564" sldId="390"/>
            <ac:spMk id="4" creationId="{319AA74A-1ACE-4F4D-AD41-3FAEC6EAF0A8}"/>
          </ac:spMkLst>
        </pc:spChg>
      </pc:sldChg>
      <pc:sldChg chg="modSp mod">
        <pc:chgData name="Samson Christopher" userId="6a13b5f1e64a53ae" providerId="LiveId" clId="{1A0BF9EE-440B-40FF-B362-12ECFC071C92}" dt="2021-01-03T14:14:48.457" v="26" actId="20577"/>
        <pc:sldMkLst>
          <pc:docMk/>
          <pc:sldMk cId="4103851070" sldId="393"/>
        </pc:sldMkLst>
        <pc:spChg chg="mod">
          <ac:chgData name="Samson Christopher" userId="6a13b5f1e64a53ae" providerId="LiveId" clId="{1A0BF9EE-440B-40FF-B362-12ECFC071C92}" dt="2021-01-03T14:14:48.457" v="26" actId="20577"/>
          <ac:spMkLst>
            <pc:docMk/>
            <pc:sldMk cId="4103851070" sldId="393"/>
            <ac:spMk id="4" creationId="{E5CD8340-321D-48D5-B113-D89F2CD0299F}"/>
          </ac:spMkLst>
        </pc:spChg>
      </pc:sldChg>
      <pc:sldChg chg="modSp mod">
        <pc:chgData name="Samson Christopher" userId="6a13b5f1e64a53ae" providerId="LiveId" clId="{1A0BF9EE-440B-40FF-B362-12ECFC071C92}" dt="2021-01-03T14:15:14.286" v="41" actId="1035"/>
        <pc:sldMkLst>
          <pc:docMk/>
          <pc:sldMk cId="859356432" sldId="395"/>
        </pc:sldMkLst>
        <pc:spChg chg="mod">
          <ac:chgData name="Samson Christopher" userId="6a13b5f1e64a53ae" providerId="LiveId" clId="{1A0BF9EE-440B-40FF-B362-12ECFC071C92}" dt="2021-01-03T14:15:14.286" v="41" actId="1035"/>
          <ac:spMkLst>
            <pc:docMk/>
            <pc:sldMk cId="859356432" sldId="395"/>
            <ac:spMk id="4" creationId="{A114E7A0-AD19-4789-9D27-9E0CA084AAF4}"/>
          </ac:spMkLst>
        </pc:spChg>
      </pc:sldChg>
      <pc:sldChg chg="modSp mod">
        <pc:chgData name="Samson Christopher" userId="6a13b5f1e64a53ae" providerId="LiveId" clId="{1A0BF9EE-440B-40FF-B362-12ECFC071C92}" dt="2021-01-03T14:15:24.374" v="55" actId="1035"/>
        <pc:sldMkLst>
          <pc:docMk/>
          <pc:sldMk cId="2025405914" sldId="396"/>
        </pc:sldMkLst>
        <pc:spChg chg="mod">
          <ac:chgData name="Samson Christopher" userId="6a13b5f1e64a53ae" providerId="LiveId" clId="{1A0BF9EE-440B-40FF-B362-12ECFC071C92}" dt="2021-01-03T14:15:24.374" v="55" actId="1035"/>
          <ac:spMkLst>
            <pc:docMk/>
            <pc:sldMk cId="2025405914" sldId="396"/>
            <ac:spMk id="5" creationId="{ED345F5B-9B06-4165-A24F-E25D9B288A83}"/>
          </ac:spMkLst>
        </pc:spChg>
      </pc:sldChg>
      <pc:sldChg chg="modSp mod">
        <pc:chgData name="Samson Christopher" userId="6a13b5f1e64a53ae" providerId="LiveId" clId="{1A0BF9EE-440B-40FF-B362-12ECFC071C92}" dt="2021-01-03T14:15:32.944" v="70" actId="1035"/>
        <pc:sldMkLst>
          <pc:docMk/>
          <pc:sldMk cId="2432053219" sldId="397"/>
        </pc:sldMkLst>
        <pc:spChg chg="mod">
          <ac:chgData name="Samson Christopher" userId="6a13b5f1e64a53ae" providerId="LiveId" clId="{1A0BF9EE-440B-40FF-B362-12ECFC071C92}" dt="2021-01-03T14:15:32.944" v="70" actId="1035"/>
          <ac:spMkLst>
            <pc:docMk/>
            <pc:sldMk cId="2432053219" sldId="397"/>
            <ac:spMk id="4" creationId="{43E9DD11-78DC-4BE5-8890-A9543CA24AAE}"/>
          </ac:spMkLst>
        </pc:spChg>
      </pc:sldChg>
      <pc:sldChg chg="modSp mod">
        <pc:chgData name="Samson Christopher" userId="6a13b5f1e64a53ae" providerId="LiveId" clId="{1A0BF9EE-440B-40FF-B362-12ECFC071C92}" dt="2021-01-03T14:15:39.705" v="83" actId="1035"/>
        <pc:sldMkLst>
          <pc:docMk/>
          <pc:sldMk cId="1953531873" sldId="398"/>
        </pc:sldMkLst>
        <pc:spChg chg="mod">
          <ac:chgData name="Samson Christopher" userId="6a13b5f1e64a53ae" providerId="LiveId" clId="{1A0BF9EE-440B-40FF-B362-12ECFC071C92}" dt="2021-01-03T14:15:39.705" v="83" actId="1035"/>
          <ac:spMkLst>
            <pc:docMk/>
            <pc:sldMk cId="1953531873" sldId="398"/>
            <ac:spMk id="4" creationId="{DE5C73D2-8DE7-43CC-8D35-AEC624CADFAA}"/>
          </ac:spMkLst>
        </pc:spChg>
      </pc:sldChg>
      <pc:sldChg chg="modSp mod">
        <pc:chgData name="Samson Christopher" userId="6a13b5f1e64a53ae" providerId="LiveId" clId="{1A0BF9EE-440B-40FF-B362-12ECFC071C92}" dt="2021-01-03T14:15:55.780" v="100" actId="1036"/>
        <pc:sldMkLst>
          <pc:docMk/>
          <pc:sldMk cId="2184498836" sldId="399"/>
        </pc:sldMkLst>
        <pc:spChg chg="mod">
          <ac:chgData name="Samson Christopher" userId="6a13b5f1e64a53ae" providerId="LiveId" clId="{1A0BF9EE-440B-40FF-B362-12ECFC071C92}" dt="2021-01-03T14:15:55.780" v="100" actId="1036"/>
          <ac:spMkLst>
            <pc:docMk/>
            <pc:sldMk cId="2184498836" sldId="399"/>
            <ac:spMk id="4" creationId="{99FE3063-30BF-4A1C-BB2F-B4A2F957C46E}"/>
          </ac:spMkLst>
        </pc:spChg>
      </pc:sldChg>
      <pc:sldChg chg="modSp mod">
        <pc:chgData name="Samson Christopher" userId="6a13b5f1e64a53ae" providerId="LiveId" clId="{1A0BF9EE-440B-40FF-B362-12ECFC071C92}" dt="2021-01-03T14:16:16.265" v="116" actId="1035"/>
        <pc:sldMkLst>
          <pc:docMk/>
          <pc:sldMk cId="2630259610" sldId="400"/>
        </pc:sldMkLst>
        <pc:spChg chg="mod">
          <ac:chgData name="Samson Christopher" userId="6a13b5f1e64a53ae" providerId="LiveId" clId="{1A0BF9EE-440B-40FF-B362-12ECFC071C92}" dt="2021-01-03T14:16:16.265" v="116" actId="1035"/>
          <ac:spMkLst>
            <pc:docMk/>
            <pc:sldMk cId="2630259610" sldId="400"/>
            <ac:spMk id="4" creationId="{7182E3BE-349B-4411-B433-F76F3D589B33}"/>
          </ac:spMkLst>
        </pc:spChg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03-01-2021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03-01-2021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03-01-2021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03-01-2021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03-01-2021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03-01-2021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03-01-2021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03-01-2021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03-01-2021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03-01-2021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03-01-2021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03-01-2021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689F88-966B-49E0-AE61-F46348703051}"/>
              </a:ext>
            </a:extLst>
          </p:cNvPr>
          <p:cNvSpPr txBox="1"/>
          <p:nvPr/>
        </p:nvSpPr>
        <p:spPr>
          <a:xfrm>
            <a:off x="0" y="5427088"/>
            <a:ext cx="12192000" cy="138499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sz="4200" dirty="0" err="1"/>
              <a:t>BLôRÕ</a:t>
            </a:r>
            <a:r>
              <a:rPr lang="en-IN" sz="4200" dirty="0"/>
              <a:t> </a:t>
            </a:r>
            <a:r>
              <a:rPr lang="en-IN" sz="4200" dirty="0" err="1"/>
              <a:t>GÕÜªpûX</a:t>
            </a:r>
            <a:r>
              <a:rPr lang="en-IN" sz="4200" dirty="0"/>
              <a:t> </a:t>
            </a:r>
            <a:r>
              <a:rPr lang="en-IN" sz="4200" dirty="0" err="1"/>
              <a:t>EmUôp</a:t>
            </a:r>
            <a:r>
              <a:rPr lang="en-IN" sz="4200" dirty="0"/>
              <a:t> </a:t>
            </a:r>
            <a:r>
              <a:rPr lang="en-IN" sz="4200" dirty="0" err="1"/>
              <a:t>BLôRÕ</a:t>
            </a:r>
            <a:r>
              <a:rPr lang="en-IN" sz="4200" dirty="0"/>
              <a:t> </a:t>
            </a:r>
            <a:r>
              <a:rPr lang="en-IN" sz="4200" dirty="0" err="1"/>
              <a:t>GÕÜªpûX</a:t>
            </a:r>
            <a:endParaRPr lang="en-IN" sz="4200" dirty="0"/>
          </a:p>
          <a:p>
            <a:r>
              <a:rPr lang="en-IN" sz="4200" dirty="0" err="1"/>
              <a:t>A¡Xm</a:t>
            </a:r>
            <a:r>
              <a:rPr lang="en-IN" sz="4200" dirty="0"/>
              <a:t> </a:t>
            </a:r>
            <a:r>
              <a:rPr lang="en-IN" sz="4200" dirty="0" err="1"/>
              <a:t>Aû</a:t>
            </a:r>
            <a:r>
              <a:rPr lang="en-IN" sz="4200" dirty="0"/>
              <a:t>]</a:t>
            </a:r>
            <a:r>
              <a:rPr lang="en-IN" sz="4200" dirty="0" err="1"/>
              <a:t>jûRÙm</a:t>
            </a:r>
            <a:r>
              <a:rPr lang="en-IN" sz="4200" dirty="0"/>
              <a:t> </a:t>
            </a:r>
            <a:r>
              <a:rPr lang="en-IN" sz="4200" dirty="0" err="1"/>
              <a:t>EiPôd</a:t>
            </a:r>
            <a:r>
              <a:rPr lang="en-IN" sz="4200" dirty="0"/>
              <a:t>¡ </a:t>
            </a:r>
            <a:r>
              <a:rPr lang="en-IN" sz="4200" dirty="0" err="1"/>
              <a:t>BÞ¡uÈo</a:t>
            </a:r>
            <a:endParaRPr lang="en-IN" sz="4200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FE3063-30BF-4A1C-BB2F-B4A2F957C46E}"/>
              </a:ext>
            </a:extLst>
          </p:cNvPr>
          <p:cNvSpPr txBox="1"/>
          <p:nvPr/>
        </p:nvSpPr>
        <p:spPr>
          <a:xfrm>
            <a:off x="0" y="5381825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0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sz="4400" dirty="0"/>
              <a:t>Lô]</a:t>
            </a:r>
            <a:r>
              <a:rPr lang="en-IN" sz="4400" dirty="0" err="1"/>
              <a:t>ôî¬p</a:t>
            </a:r>
            <a:r>
              <a:rPr lang="en-IN" sz="4400" dirty="0"/>
              <a:t> </a:t>
            </a:r>
            <a:r>
              <a:rPr lang="en-IN" sz="4400" dirty="0" err="1"/>
              <a:t>YôojûR</a:t>
            </a:r>
            <a:r>
              <a:rPr lang="en-IN" sz="4400" dirty="0"/>
              <a:t> </a:t>
            </a:r>
            <a:r>
              <a:rPr lang="en-IN" sz="4400" dirty="0" err="1"/>
              <a:t>ùNôpX</a:t>
            </a:r>
            <a:r>
              <a:rPr lang="en-IN" sz="4400" dirty="0"/>
              <a:t> </a:t>
            </a:r>
            <a:r>
              <a:rPr lang="en-IN" sz="4400" dirty="0" err="1"/>
              <a:t>LlToSáúU</a:t>
            </a:r>
            <a:r>
              <a:rPr lang="en-IN" sz="4400" dirty="0"/>
              <a:t> £</a:t>
            </a:r>
            <a:r>
              <a:rPr lang="en-IN" sz="4400" dirty="0" err="1"/>
              <a:t>ßY</a:t>
            </a:r>
            <a:r>
              <a:rPr lang="en-IN" sz="4400" dirty="0"/>
              <a:t>]</a:t>
            </a:r>
            <a:r>
              <a:rPr lang="en-IN" sz="4400" dirty="0" err="1"/>
              <a:t>eúL</a:t>
            </a:r>
            <a:r>
              <a:rPr lang="en-IN" sz="4400" dirty="0"/>
              <a:t> </a:t>
            </a:r>
            <a:r>
              <a:rPr lang="en-IN" sz="4400" dirty="0" err="1"/>
              <a:t>ÑLUô</a:t>
            </a:r>
            <a:r>
              <a:rPr lang="en-IN" sz="4400" dirty="0"/>
              <a:t>]</a:t>
            </a:r>
            <a:r>
              <a:rPr lang="en-IN" sz="4400" dirty="0" err="1"/>
              <a:t>ôu</a:t>
            </a:r>
            <a:r>
              <a:rPr lang="en-IN" sz="4400" dirty="0"/>
              <a:t> </a:t>
            </a:r>
            <a:r>
              <a:rPr lang="en-IN" sz="4400" dirty="0" err="1"/>
              <a:t>AkúSWúU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21844988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82E3BE-349B-4411-B433-F76F3D589B33}"/>
              </a:ext>
            </a:extLst>
          </p:cNvPr>
          <p:cNvSpPr txBox="1"/>
          <p:nvPr/>
        </p:nvSpPr>
        <p:spPr>
          <a:xfrm>
            <a:off x="0" y="5373993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0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sz="4400" dirty="0"/>
              <a:t>Ri½Wôp _</a:t>
            </a:r>
            <a:r>
              <a:rPr lang="en-IN" sz="4400" dirty="0" err="1"/>
              <a:t>ô¥Lû</a:t>
            </a:r>
            <a:r>
              <a:rPr lang="en-IN" sz="4400" dirty="0"/>
              <a:t>[ ¸</a:t>
            </a:r>
            <a:r>
              <a:rPr lang="en-IN" sz="4400" dirty="0" err="1"/>
              <a:t>rlT¥kÕ</a:t>
            </a:r>
            <a:r>
              <a:rPr lang="en-IN" sz="4400" dirty="0"/>
              <a:t> ¨</a:t>
            </a:r>
            <a:r>
              <a:rPr lang="en-IN" sz="4400" dirty="0" err="1"/>
              <a:t>Wl</a:t>
            </a:r>
            <a:r>
              <a:rPr lang="en-IN" sz="4400" dirty="0"/>
              <a:t>©]</a:t>
            </a:r>
            <a:r>
              <a:rPr lang="en-IN" sz="4400" dirty="0" err="1"/>
              <a:t>Rôp</a:t>
            </a:r>
            <a:endParaRPr lang="en-IN" sz="4400" dirty="0"/>
          </a:p>
          <a:p>
            <a:r>
              <a:rPr lang="en-IN" sz="4400" dirty="0"/>
              <a:t>§</a:t>
            </a:r>
            <a:r>
              <a:rPr lang="en-IN" sz="4400" dirty="0" err="1"/>
              <a:t>WôhûN</a:t>
            </a:r>
            <a:r>
              <a:rPr lang="en-IN" sz="4400" dirty="0"/>
              <a:t> </a:t>
            </a:r>
            <a:r>
              <a:rPr lang="en-IN" sz="4400" dirty="0" err="1"/>
              <a:t>WNm</a:t>
            </a:r>
            <a:r>
              <a:rPr lang="en-IN" sz="4400" dirty="0"/>
              <a:t> </a:t>
            </a:r>
            <a:r>
              <a:rPr lang="en-IN" sz="4400" dirty="0" err="1"/>
              <a:t>YkRûRVô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2630259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2D018E-32E9-40E6-BAD4-AB5880958A22}"/>
              </a:ext>
            </a:extLst>
          </p:cNvPr>
          <p:cNvSpPr txBox="1"/>
          <p:nvPr/>
        </p:nvSpPr>
        <p:spPr>
          <a:xfrm>
            <a:off x="0" y="540247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Õ§ </a:t>
            </a:r>
            <a:r>
              <a:rPr lang="en-IN" dirty="0" err="1"/>
              <a:t>ùNnVj</a:t>
            </a:r>
            <a:r>
              <a:rPr lang="en-IN" dirty="0"/>
              <a:t> </a:t>
            </a:r>
            <a:r>
              <a:rPr lang="en-IN" dirty="0" err="1"/>
              <a:t>ùRôPe¡VÕm</a:t>
            </a:r>
            <a:r>
              <a:rPr lang="en-IN" dirty="0"/>
              <a:t> G§¬Ls </a:t>
            </a:r>
            <a:r>
              <a:rPr lang="en-IN" dirty="0" err="1"/>
              <a:t>ReLÞdÏs</a:t>
            </a:r>
            <a:endParaRPr lang="en-IN" dirty="0"/>
          </a:p>
          <a:p>
            <a:r>
              <a:rPr lang="en-IN" dirty="0" err="1"/>
              <a:t>ùYhÓiÓ</a:t>
            </a:r>
            <a:r>
              <a:rPr lang="en-IN" dirty="0"/>
              <a:t> </a:t>
            </a:r>
            <a:r>
              <a:rPr lang="en-IN" dirty="0" err="1"/>
              <a:t>U¥Vf</a:t>
            </a:r>
            <a:r>
              <a:rPr lang="en-IN" dirty="0"/>
              <a:t> ùNn¾o</a:t>
            </a:r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3347C2-66C6-4B4F-87E5-42C0247D34B1}"/>
              </a:ext>
            </a:extLst>
          </p:cNvPr>
          <p:cNvSpPr txBox="1"/>
          <p:nvPr/>
        </p:nvSpPr>
        <p:spPr>
          <a:xfrm>
            <a:off x="0" y="5742989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EmUôp</a:t>
            </a:r>
            <a:r>
              <a:rPr lang="en-IN" dirty="0"/>
              <a:t> </a:t>
            </a:r>
            <a:r>
              <a:rPr lang="en-IN" dirty="0" err="1"/>
              <a:t>BÏm</a:t>
            </a:r>
            <a:r>
              <a:rPr lang="en-IN" dirty="0"/>
              <a:t> </a:t>
            </a:r>
            <a:r>
              <a:rPr lang="en-IN" dirty="0" err="1"/>
              <a:t>GpXôm</a:t>
            </a:r>
            <a:r>
              <a:rPr lang="en-IN" dirty="0"/>
              <a:t> </a:t>
            </a:r>
            <a:r>
              <a:rPr lang="en-IN" dirty="0" err="1"/>
              <a:t>BÏm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CD8340-321D-48D5-B113-D89F2CD0299F}"/>
              </a:ext>
            </a:extLst>
          </p:cNvPr>
          <p:cNvSpPr txBox="1"/>
          <p:nvPr/>
        </p:nvSpPr>
        <p:spPr>
          <a:xfrm>
            <a:off x="0" y="5400540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AXeLôW</a:t>
            </a:r>
            <a:r>
              <a:rPr lang="en-IN" dirty="0"/>
              <a:t> </a:t>
            </a:r>
            <a:r>
              <a:rPr lang="en-IN" dirty="0" err="1"/>
              <a:t>YôN</a:t>
            </a:r>
            <a:r>
              <a:rPr lang="en-IN" dirty="0" err="1">
                <a:latin typeface="Tamil Bible" pitchFamily="2" charset="0"/>
              </a:rPr>
              <a:t>yp</a:t>
            </a:r>
            <a:r>
              <a:rPr lang="en-IN" dirty="0" err="1"/>
              <a:t>úX</a:t>
            </a:r>
            <a:r>
              <a:rPr lang="en-IN" dirty="0"/>
              <a:t> </a:t>
            </a:r>
            <a:r>
              <a:rPr lang="en-IN" dirty="0" err="1"/>
              <a:t>AXeúLôX</a:t>
            </a:r>
            <a:r>
              <a:rPr lang="en-IN" dirty="0"/>
              <a:t> ØPY]</a:t>
            </a:r>
            <a:r>
              <a:rPr lang="en-IN" dirty="0" err="1"/>
              <a:t>uß</a:t>
            </a:r>
            <a:endParaRPr lang="en-IN" dirty="0"/>
          </a:p>
          <a:p>
            <a:r>
              <a:rPr lang="en-IN" dirty="0" err="1"/>
              <a:t>SPkRôú</a:t>
            </a:r>
            <a:r>
              <a:rPr lang="en-IN" dirty="0"/>
              <a:t>] </a:t>
            </a:r>
            <a:r>
              <a:rPr lang="en-IN" dirty="0" err="1"/>
              <a:t>CúVÑ</a:t>
            </a:r>
            <a:r>
              <a:rPr lang="en-IN" dirty="0"/>
              <a:t> </a:t>
            </a:r>
            <a:r>
              <a:rPr lang="en-IN" dirty="0" err="1"/>
              <a:t>SôUj§p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50F3FC-7133-49FF-9908-68E53667F2E1}"/>
              </a:ext>
            </a:extLst>
          </p:cNvPr>
          <p:cNvSpPr txBox="1"/>
          <p:nvPr/>
        </p:nvSpPr>
        <p:spPr>
          <a:xfrm>
            <a:off x="0" y="5401370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úLôÛm</a:t>
            </a:r>
            <a:r>
              <a:rPr lang="en-IN" dirty="0"/>
              <a:t> </a:t>
            </a:r>
            <a:r>
              <a:rPr lang="en-IN" dirty="0" err="1"/>
              <a:t>ûLÙUôL</a:t>
            </a:r>
            <a:r>
              <a:rPr lang="en-IN" dirty="0"/>
              <a:t> ©</a:t>
            </a:r>
            <a:r>
              <a:rPr lang="en-IN" dirty="0" err="1"/>
              <a:t>ûZdLf</a:t>
            </a:r>
            <a:r>
              <a:rPr lang="en-IN" dirty="0"/>
              <a:t> </a:t>
            </a:r>
            <a:r>
              <a:rPr lang="en-IN" dirty="0" err="1"/>
              <a:t>ùNu</a:t>
            </a:r>
            <a:r>
              <a:rPr lang="en-IN" dirty="0"/>
              <a:t>\</a:t>
            </a:r>
            <a:r>
              <a:rPr lang="en-IN" dirty="0" err="1"/>
              <a:t>ôo</a:t>
            </a:r>
            <a:r>
              <a:rPr lang="en-IN" dirty="0"/>
              <a:t> </a:t>
            </a:r>
            <a:r>
              <a:rPr lang="en-IN" dirty="0" err="1"/>
              <a:t>VôdúLô</a:t>
            </a:r>
            <a:r>
              <a:rPr lang="en-IN" dirty="0"/>
              <a:t>×</a:t>
            </a:r>
          </a:p>
          <a:p>
            <a:r>
              <a:rPr lang="en-IN" dirty="0" err="1"/>
              <a:t>ùTÚLf</a:t>
            </a:r>
            <a:r>
              <a:rPr lang="en-IN" dirty="0"/>
              <a:t> ùNn¾o </a:t>
            </a:r>
            <a:r>
              <a:rPr lang="en-IN" dirty="0" err="1"/>
              <a:t>ùTÚeáhPUôn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14E7A0-AD19-4789-9D27-9E0CA084AAF4}"/>
              </a:ext>
            </a:extLst>
          </p:cNvPr>
          <p:cNvSpPr txBox="1"/>
          <p:nvPr/>
        </p:nvSpPr>
        <p:spPr>
          <a:xfrm>
            <a:off x="0" y="5381829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Li½ûWd </a:t>
            </a:r>
            <a:r>
              <a:rPr lang="en-IN" dirty="0" err="1"/>
              <a:t>LiPRôúX</a:t>
            </a:r>
            <a:r>
              <a:rPr lang="en-IN" dirty="0"/>
              <a:t> </a:t>
            </a:r>
            <a:r>
              <a:rPr lang="en-IN" dirty="0" err="1"/>
              <a:t>LpXû</a:t>
            </a:r>
            <a:r>
              <a:rPr lang="en-IN" dirty="0"/>
              <a:t>\</a:t>
            </a:r>
            <a:r>
              <a:rPr lang="en-IN" dirty="0" err="1"/>
              <a:t>dÏf</a:t>
            </a:r>
            <a:r>
              <a:rPr lang="en-IN" dirty="0"/>
              <a:t> </a:t>
            </a:r>
            <a:r>
              <a:rPr lang="en-IN" dirty="0" err="1"/>
              <a:t>ùNu</a:t>
            </a:r>
            <a:r>
              <a:rPr lang="en-IN" dirty="0"/>
              <a:t>\</a:t>
            </a:r>
            <a:r>
              <a:rPr lang="en-IN" dirty="0" err="1"/>
              <a:t>Yû</a:t>
            </a:r>
            <a:r>
              <a:rPr lang="en-IN" dirty="0"/>
              <a:t>] </a:t>
            </a:r>
            <a:r>
              <a:rPr lang="pt-BR" dirty="0"/>
              <a:t>LWm©¥jÕ çd¡®h¼o</a:t>
            </a:r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345F5B-9B06-4165-A24F-E25D9B288A83}"/>
              </a:ext>
            </a:extLst>
          </p:cNvPr>
          <p:cNvSpPr txBox="1"/>
          <p:nvPr/>
        </p:nvSpPr>
        <p:spPr>
          <a:xfrm>
            <a:off x="0" y="5380135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0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sz="4400" dirty="0" err="1"/>
              <a:t>DNôdÏ</a:t>
            </a:r>
            <a:r>
              <a:rPr lang="en-IN" sz="4400" dirty="0"/>
              <a:t> ù_©</a:t>
            </a:r>
            <a:r>
              <a:rPr lang="en-IN" sz="4400" dirty="0" err="1"/>
              <a:t>jRRôúX</a:t>
            </a:r>
            <a:r>
              <a:rPr lang="en-IN" sz="4400" dirty="0"/>
              <a:t> </a:t>
            </a:r>
            <a:r>
              <a:rPr lang="en-IN" sz="4400" dirty="0" err="1"/>
              <a:t>ùWúTdLôs</a:t>
            </a:r>
            <a:r>
              <a:rPr lang="en-IN" sz="4400" dirty="0"/>
              <a:t> </a:t>
            </a:r>
            <a:r>
              <a:rPr lang="en-IN" sz="4400" dirty="0" err="1"/>
              <a:t>LÚÜtß</a:t>
            </a:r>
            <a:endParaRPr lang="en-IN" sz="4400" dirty="0"/>
          </a:p>
          <a:p>
            <a:r>
              <a:rPr lang="en-IN" sz="4400" dirty="0" err="1"/>
              <a:t>CWhûPVoLs</a:t>
            </a:r>
            <a:r>
              <a:rPr lang="en-IN" sz="4400" dirty="0"/>
              <a:t> </a:t>
            </a:r>
            <a:r>
              <a:rPr lang="en-IN" sz="4400" dirty="0" err="1"/>
              <a:t>ùTtù</a:t>
            </a:r>
            <a:r>
              <a:rPr lang="en-IN" sz="4400" dirty="0"/>
              <a:t>\</a:t>
            </a:r>
            <a:r>
              <a:rPr lang="en-IN" sz="4400" dirty="0" err="1"/>
              <a:t>ÓjRôú</a:t>
            </a:r>
            <a:r>
              <a:rPr lang="en-IN" sz="4400" dirty="0"/>
              <a:t>[</a:t>
            </a:r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E9DD11-78DC-4BE5-8890-A9543CA24AAE}"/>
              </a:ext>
            </a:extLst>
          </p:cNvPr>
          <p:cNvSpPr txBox="1"/>
          <p:nvPr/>
        </p:nvSpPr>
        <p:spPr>
          <a:xfrm>
            <a:off x="0" y="538044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0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sz="4400" dirty="0" err="1"/>
              <a:t>G</a:t>
            </a:r>
            <a:r>
              <a:rPr lang="en-IN" sz="4400" dirty="0" err="1">
                <a:latin typeface="Tamil Bible" pitchFamily="2" charset="0"/>
              </a:rPr>
              <a:t>yp</a:t>
            </a:r>
            <a:r>
              <a:rPr lang="en-IN" sz="4400" dirty="0" err="1"/>
              <a:t>Vô®u</a:t>
            </a:r>
            <a:r>
              <a:rPr lang="en-IN" sz="4400" dirty="0"/>
              <a:t> </a:t>
            </a:r>
            <a:r>
              <a:rPr lang="en-IN" sz="4400" dirty="0" err="1"/>
              <a:t>YôojûRVôúX</a:t>
            </a:r>
            <a:r>
              <a:rPr lang="en-IN" sz="4400" dirty="0"/>
              <a:t> </a:t>
            </a:r>
            <a:r>
              <a:rPr lang="en-IN" sz="4400" dirty="0" err="1"/>
              <a:t>Nô¬Tôj</a:t>
            </a:r>
            <a:r>
              <a:rPr lang="en-IN" sz="4400" dirty="0"/>
              <a:t> ®</a:t>
            </a:r>
            <a:r>
              <a:rPr lang="en-IN" sz="4400" dirty="0" err="1"/>
              <a:t>RûY</a:t>
            </a:r>
            <a:r>
              <a:rPr lang="en-IN" sz="4400" dirty="0"/>
              <a:t> </a:t>
            </a:r>
            <a:r>
              <a:rPr lang="en-IN" sz="4400" dirty="0" err="1"/>
              <a:t>Åh¥p</a:t>
            </a:r>
            <a:endParaRPr lang="en-IN" sz="4400" dirty="0"/>
          </a:p>
          <a:p>
            <a:r>
              <a:rPr lang="en-IN" sz="4400" dirty="0" err="1"/>
              <a:t>GiùQn</a:t>
            </a:r>
            <a:r>
              <a:rPr lang="en-IN" sz="4400" dirty="0"/>
              <a:t> </a:t>
            </a:r>
            <a:r>
              <a:rPr lang="en-IN" sz="4400" dirty="0" err="1"/>
              <a:t>UôÜ</a:t>
            </a:r>
            <a:r>
              <a:rPr lang="en-IN" sz="4400" dirty="0"/>
              <a:t> </a:t>
            </a:r>
            <a:r>
              <a:rPr lang="en-IN" sz="4400" dirty="0" err="1"/>
              <a:t>Ïû</a:t>
            </a:r>
            <a:r>
              <a:rPr lang="en-IN" sz="4400" dirty="0"/>
              <a:t>\</a:t>
            </a:r>
            <a:r>
              <a:rPr lang="en-IN" sz="4400" dirty="0" err="1"/>
              <a:t>V®pûXúV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24320532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5C73D2-8DE7-43CC-8D35-AEC624CADFAA}"/>
              </a:ext>
            </a:extLst>
          </p:cNvPr>
          <p:cNvSpPr txBox="1"/>
          <p:nvPr/>
        </p:nvSpPr>
        <p:spPr>
          <a:xfrm>
            <a:off x="0" y="5381275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0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sz="4400" dirty="0" err="1"/>
              <a:t>ù_TÅWu</a:t>
            </a:r>
            <a:r>
              <a:rPr lang="en-IN" sz="4400" dirty="0"/>
              <a:t> Rô²úVûX £</a:t>
            </a:r>
            <a:r>
              <a:rPr lang="en-IN" sz="4400" dirty="0" err="1"/>
              <a:t>eLeL°u</a:t>
            </a:r>
            <a:r>
              <a:rPr lang="en-IN" sz="4400" dirty="0"/>
              <a:t> ÏûL«²úX</a:t>
            </a:r>
          </a:p>
          <a:p>
            <a:r>
              <a:rPr lang="en-IN" sz="4400" dirty="0" err="1"/>
              <a:t>úNRªu</a:t>
            </a:r>
            <a:r>
              <a:rPr lang="en-IN" sz="4400" dirty="0"/>
              <a:t>± </a:t>
            </a:r>
            <a:r>
              <a:rPr lang="en-IN" sz="4400" dirty="0" err="1"/>
              <a:t>LôlTôt±Éo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19535318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1488</TotalTime>
  <Words>164</Words>
  <Application>Microsoft Office PowerPoint</Application>
  <PresentationFormat>Widescreen</PresentationFormat>
  <Paragraphs>19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Tamil Bible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64</cp:revision>
  <dcterms:created xsi:type="dcterms:W3CDTF">2019-11-02T16:27:41Z</dcterms:created>
  <dcterms:modified xsi:type="dcterms:W3CDTF">2021-01-03T14:16:17Z</dcterms:modified>
</cp:coreProperties>
</file>