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B7E0955C-B339-4533-B119-4A0D6B4B7442}"/>
    <pc:docChg chg="modSld">
      <pc:chgData name="Samson Christopher" userId="6a13b5f1e64a53ae" providerId="LiveId" clId="{B7E0955C-B339-4533-B119-4A0D6B4B7442}" dt="2021-01-03T14:16:59.217" v="7" actId="6549"/>
      <pc:docMkLst>
        <pc:docMk/>
      </pc:docMkLst>
      <pc:sldChg chg="modSp mod">
        <pc:chgData name="Samson Christopher" userId="6a13b5f1e64a53ae" providerId="LiveId" clId="{B7E0955C-B339-4533-B119-4A0D6B4B7442}" dt="2021-01-03T14:16:51.880" v="3" actId="20577"/>
        <pc:sldMkLst>
          <pc:docMk/>
          <pc:sldMk cId="850099564" sldId="390"/>
        </pc:sldMkLst>
        <pc:spChg chg="mod">
          <ac:chgData name="Samson Christopher" userId="6a13b5f1e64a53ae" providerId="LiveId" clId="{B7E0955C-B339-4533-B119-4A0D6B4B7442}" dt="2021-01-03T14:16:51.880" v="3" actId="20577"/>
          <ac:spMkLst>
            <pc:docMk/>
            <pc:sldMk cId="850099564" sldId="390"/>
            <ac:spMk id="4" creationId="{0F7F5F62-1A4C-40A5-8B44-F7E7AB702E16}"/>
          </ac:spMkLst>
        </pc:spChg>
      </pc:sldChg>
      <pc:sldChg chg="modSp mod">
        <pc:chgData name="Samson Christopher" userId="6a13b5f1e64a53ae" providerId="LiveId" clId="{B7E0955C-B339-4533-B119-4A0D6B4B7442}" dt="2021-01-03T14:16:59.217" v="7" actId="6549"/>
        <pc:sldMkLst>
          <pc:docMk/>
          <pc:sldMk cId="1414681237" sldId="392"/>
        </pc:sldMkLst>
        <pc:spChg chg="mod">
          <ac:chgData name="Samson Christopher" userId="6a13b5f1e64a53ae" providerId="LiveId" clId="{B7E0955C-B339-4533-B119-4A0D6B4B7442}" dt="2021-01-03T14:16:59.217" v="7" actId="6549"/>
          <ac:spMkLst>
            <pc:docMk/>
            <pc:sldMk cId="1414681237" sldId="392"/>
            <ac:spMk id="4" creationId="{AF7955BD-644C-4C08-B3E3-293DE8C96E4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D8D39-8731-4F49-97DF-8FF3A383206B}"/>
              </a:ext>
            </a:extLst>
          </p:cNvPr>
          <p:cNvSpPr txBox="1"/>
          <p:nvPr/>
        </p:nvSpPr>
        <p:spPr>
          <a:xfrm>
            <a:off x="0" y="5413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NLXjûRÙm</a:t>
            </a:r>
            <a:r>
              <a:rPr lang="en-IN" dirty="0"/>
              <a:t> ×§</a:t>
            </a:r>
            <a:r>
              <a:rPr lang="en-IN" dirty="0" err="1"/>
              <a:t>VRôdÏYôo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</a:p>
          <a:p>
            <a:r>
              <a:rPr lang="en-IN" dirty="0"/>
              <a:t>£</a:t>
            </a:r>
            <a:r>
              <a:rPr lang="en-IN" dirty="0" err="1"/>
              <a:t>eLôN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Åt±ÚdÏm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F5F62-1A4C-40A5-8B44-F7E7AB702E1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CÚRVm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  <a:p>
            <a:r>
              <a:rPr lang="en-IN" dirty="0" err="1"/>
              <a:t>TûZVûY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J¯j§ÓYôo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D2EE4-23E6-4967-9EF3-8DDF50D17E6D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B®ûV</a:t>
            </a:r>
            <a:r>
              <a:rPr lang="en-IN" dirty="0"/>
              <a:t> </a:t>
            </a:r>
            <a:r>
              <a:rPr lang="en-IN" dirty="0" err="1"/>
              <a:t>ùTô¯k§ÓYôo</a:t>
            </a:r>
            <a:endParaRPr lang="en-IN" dirty="0"/>
          </a:p>
          <a:p>
            <a:r>
              <a:rPr lang="en-IN" dirty="0"/>
              <a:t>NLX </a:t>
            </a:r>
            <a:r>
              <a:rPr lang="en-IN" dirty="0" err="1"/>
              <a:t>Nj§Vj§Ûm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955BD-644C-4C08-B3E3-293DE8C96E4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Lô¬Vm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  <a:p>
            <a:r>
              <a:rPr lang="es-ES" dirty="0"/>
              <a:t>×§V </a:t>
            </a:r>
            <a:r>
              <a:rPr lang="es-ES" dirty="0" err="1"/>
              <a:t>Y¯Ùm</a:t>
            </a:r>
            <a:r>
              <a:rPr lang="es-ES" dirty="0"/>
              <a:t> §\</a:t>
            </a:r>
            <a:r>
              <a:rPr lang="es-ES" dirty="0" err="1"/>
              <a:t>k§ÓYôo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5A469-3FE4-4497-81B7-CA610095DF45}"/>
              </a:ext>
            </a:extLst>
          </p:cNvPr>
          <p:cNvSpPr txBox="1"/>
          <p:nvPr/>
        </p:nvSpPr>
        <p:spPr>
          <a:xfrm>
            <a:off x="0" y="53918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Øk</a:t>
            </a:r>
            <a:r>
              <a:rPr lang="en-IN" dirty="0"/>
              <a:t>§] </a:t>
            </a:r>
            <a:r>
              <a:rPr lang="en-IN" dirty="0" err="1"/>
              <a:t>úRôp®ûV</a:t>
            </a:r>
            <a:r>
              <a:rPr lang="en-IN" dirty="0"/>
              <a:t> ¨û]dL </a:t>
            </a:r>
            <a:r>
              <a:rPr lang="en-IN" dirty="0" err="1"/>
              <a:t>úYiPôm</a:t>
            </a:r>
            <a:endParaRPr lang="en-IN" dirty="0"/>
          </a:p>
          <a:p>
            <a:r>
              <a:rPr lang="en-IN" dirty="0" err="1"/>
              <a:t>NLXj§Ûm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84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2021-01-03T14:17:06Z</dcterms:modified>
</cp:coreProperties>
</file>