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3" r:id="rId4"/>
    <p:sldId id="391" r:id="rId5"/>
    <p:sldId id="394" r:id="rId6"/>
    <p:sldId id="392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02-01-2021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75DB05-33B2-41EF-8D3D-30A87C981DB6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ùYhLlThÓl</a:t>
            </a:r>
            <a:r>
              <a:rPr lang="en-IN" dirty="0"/>
              <a:t> </a:t>
            </a:r>
            <a:r>
              <a:rPr lang="en-IN" dirty="0" err="1"/>
              <a:t>úTôY§pûX</a:t>
            </a:r>
            <a:r>
              <a:rPr lang="en-IN" dirty="0"/>
              <a:t> Gu </a:t>
            </a:r>
            <a:r>
              <a:rPr lang="en-IN" dirty="0" err="1"/>
              <a:t>ULú</a:t>
            </a:r>
            <a:r>
              <a:rPr lang="en-IN" dirty="0"/>
              <a:t>[ ¿</a:t>
            </a:r>
          </a:p>
          <a:p>
            <a:r>
              <a:rPr lang="en-IN" dirty="0" err="1"/>
              <a:t>ùYhLlTPÓl</a:t>
            </a:r>
            <a:r>
              <a:rPr lang="en-IN" dirty="0"/>
              <a:t> </a:t>
            </a:r>
            <a:r>
              <a:rPr lang="en-IN" dirty="0" err="1"/>
              <a:t>úTôY§pûX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F12BE-7C63-41F8-84F5-7007E1B81360}"/>
              </a:ext>
            </a:extLst>
          </p:cNvPr>
          <p:cNvSpPr txBox="1"/>
          <p:nvPr/>
        </p:nvSpPr>
        <p:spPr>
          <a:xfrm>
            <a:off x="0" y="540219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SxPeLs</a:t>
            </a:r>
            <a:r>
              <a:rPr lang="en-IN" dirty="0"/>
              <a:t> </a:t>
            </a:r>
            <a:r>
              <a:rPr lang="en-IN" dirty="0" err="1"/>
              <a:t>YkRôÛm</a:t>
            </a:r>
            <a:r>
              <a:rPr lang="en-IN" dirty="0"/>
              <a:t> </a:t>
            </a:r>
            <a:r>
              <a:rPr lang="en-IN" dirty="0" err="1"/>
              <a:t>CZl×Ls</a:t>
            </a:r>
            <a:r>
              <a:rPr lang="en-IN" dirty="0"/>
              <a:t> </a:t>
            </a:r>
            <a:r>
              <a:rPr lang="en-IN" dirty="0" err="1"/>
              <a:t>úSokRôÛm</a:t>
            </a:r>
            <a:endParaRPr lang="en-IN" dirty="0"/>
          </a:p>
          <a:p>
            <a:r>
              <a:rPr lang="en-IN" dirty="0"/>
              <a:t>£</a:t>
            </a:r>
            <a:r>
              <a:rPr lang="en-IN" dirty="0" err="1"/>
              <a:t>kûRLs</a:t>
            </a:r>
            <a:r>
              <a:rPr lang="en-IN" dirty="0"/>
              <a:t> </a:t>
            </a:r>
            <a:r>
              <a:rPr lang="en-IN" dirty="0" err="1"/>
              <a:t>ãrkRôÛm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950CE9-AC03-4407-B32F-1D168F3926D1}"/>
              </a:ext>
            </a:extLst>
          </p:cNvPr>
          <p:cNvSpPr txBox="1"/>
          <p:nvPr/>
        </p:nvSpPr>
        <p:spPr>
          <a:xfrm>
            <a:off x="-1" y="5764253"/>
            <a:ext cx="12191999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CZkRûR</a:t>
            </a:r>
            <a:r>
              <a:rPr lang="en-IN" dirty="0"/>
              <a:t> §</a:t>
            </a:r>
            <a:r>
              <a:rPr lang="en-IN" dirty="0" err="1"/>
              <a:t>ÚmTÜm</a:t>
            </a:r>
            <a:r>
              <a:rPr lang="en-IN" dirty="0"/>
              <a:t> </a:t>
            </a:r>
            <a:r>
              <a:rPr lang="en-IN" dirty="0" err="1"/>
              <a:t>RÚúYu</a:t>
            </a:r>
            <a:r>
              <a:rPr lang="en-IN" dirty="0"/>
              <a:t> </a:t>
            </a:r>
            <a:r>
              <a:rPr lang="en-IN" dirty="0" err="1"/>
              <a:t>Sôu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05B8F0-8C51-48A2-A072-33AA367AA148}"/>
              </a:ext>
            </a:extLst>
          </p:cNvPr>
          <p:cNvSpPr txBox="1"/>
          <p:nvPr/>
        </p:nvSpPr>
        <p:spPr>
          <a:xfrm>
            <a:off x="0" y="540219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de-DE" dirty="0"/>
              <a:t>ÏÓmTeLs CLrkRôÛm E\ÜLs T¯jRôÛm</a:t>
            </a:r>
          </a:p>
          <a:p>
            <a:r>
              <a:rPr lang="en-IN" dirty="0" err="1"/>
              <a:t>EXLúU</a:t>
            </a:r>
            <a:r>
              <a:rPr lang="en-IN" dirty="0"/>
              <a:t> </a:t>
            </a:r>
            <a:r>
              <a:rPr lang="en-IN" dirty="0" err="1"/>
              <a:t>G§ojRôÛm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F3733C-9ABA-41DF-ACE0-CC053DBF07B7}"/>
              </a:ext>
            </a:extLst>
          </p:cNvPr>
          <p:cNvSpPr txBox="1"/>
          <p:nvPr/>
        </p:nvSpPr>
        <p:spPr>
          <a:xfrm>
            <a:off x="-1" y="5721727"/>
            <a:ext cx="12191999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Euú</a:t>
            </a:r>
            <a:r>
              <a:rPr lang="en-IN" dirty="0"/>
              <a:t>]</a:t>
            </a:r>
            <a:r>
              <a:rPr lang="en-IN" dirty="0" err="1"/>
              <a:t>ôÓ</a:t>
            </a:r>
            <a:r>
              <a:rPr lang="en-IN" dirty="0"/>
              <a:t> </a:t>
            </a:r>
            <a:r>
              <a:rPr lang="en-IN" dirty="0" err="1"/>
              <a:t>GußúU</a:t>
            </a:r>
            <a:r>
              <a:rPr lang="en-IN" dirty="0"/>
              <a:t> </a:t>
            </a:r>
            <a:r>
              <a:rPr lang="en-IN" dirty="0" err="1"/>
              <a:t>CÚlúTu</a:t>
            </a:r>
            <a:r>
              <a:rPr lang="en-IN" dirty="0"/>
              <a:t> </a:t>
            </a:r>
            <a:r>
              <a:rPr lang="en-IN" dirty="0" err="1"/>
              <a:t>Sôu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C9D7EF-0F96-427D-B457-7D0BEC093B7F}"/>
              </a:ext>
            </a:extLst>
          </p:cNvPr>
          <p:cNvSpPr txBox="1"/>
          <p:nvPr/>
        </p:nvSpPr>
        <p:spPr>
          <a:xfrm>
            <a:off x="0" y="540219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_]m </a:t>
            </a:r>
            <a:r>
              <a:rPr lang="en-IN" dirty="0" err="1"/>
              <a:t>JÚúTôÕm</a:t>
            </a:r>
            <a:r>
              <a:rPr lang="en-IN" dirty="0"/>
              <a:t> </a:t>
            </a:r>
            <a:r>
              <a:rPr lang="en-IN" dirty="0" err="1"/>
              <a:t>ùYhLlThÓl</a:t>
            </a:r>
            <a:r>
              <a:rPr lang="en-IN" dirty="0"/>
              <a:t> </a:t>
            </a:r>
            <a:r>
              <a:rPr lang="en-IN" dirty="0" err="1"/>
              <a:t>úTôY§pûX</a:t>
            </a:r>
            <a:endParaRPr lang="en-IN" dirty="0"/>
          </a:p>
          <a:p>
            <a:r>
              <a:rPr lang="en-IN" dirty="0" err="1"/>
              <a:t>ùYhLj§tÏl</a:t>
            </a:r>
            <a:r>
              <a:rPr lang="en-IN" dirty="0"/>
              <a:t> </a:t>
            </a:r>
            <a:r>
              <a:rPr lang="en-IN" dirty="0" err="1"/>
              <a:t>T§XôL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5B280-AC98-4244-945F-DFF6E2FCFC73}"/>
              </a:ext>
            </a:extLst>
          </p:cNvPr>
          <p:cNvSpPr txBox="1"/>
          <p:nvPr/>
        </p:nvSpPr>
        <p:spPr>
          <a:xfrm>
            <a:off x="0" y="5742991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CWh¥lTô</a:t>
            </a:r>
            <a:r>
              <a:rPr lang="en-IN" dirty="0"/>
              <a:t>] </a:t>
            </a:r>
            <a:r>
              <a:rPr lang="en-IN" dirty="0" err="1"/>
              <a:t>SuûULû</a:t>
            </a:r>
            <a:r>
              <a:rPr lang="en-IN" dirty="0"/>
              <a:t>[ </a:t>
            </a:r>
            <a:r>
              <a:rPr lang="en-IN" dirty="0" err="1"/>
              <a:t>RÚúYu</a:t>
            </a:r>
            <a:r>
              <a:rPr lang="en-IN" dirty="0"/>
              <a:t> </a:t>
            </a:r>
            <a:r>
              <a:rPr lang="en-IN" dirty="0" err="1"/>
              <a:t>Sôu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66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2021-01-02T08:14:47Z</dcterms:modified>
</cp:coreProperties>
</file>