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B3738AA6-4D9C-4994-B95B-30FDE9DC8CB4}"/>
    <pc:docChg chg="modSld">
      <pc:chgData name="Samson Christopher" userId="6a13b5f1e64a53ae" providerId="LiveId" clId="{B3738AA6-4D9C-4994-B95B-30FDE9DC8CB4}" dt="2021-01-03T14:17:53.571" v="3" actId="20577"/>
      <pc:docMkLst>
        <pc:docMk/>
      </pc:docMkLst>
      <pc:sldChg chg="modSp mod">
        <pc:chgData name="Samson Christopher" userId="6a13b5f1e64a53ae" providerId="LiveId" clId="{B3738AA6-4D9C-4994-B95B-30FDE9DC8CB4}" dt="2021-01-03T14:17:53.571" v="3" actId="20577"/>
        <pc:sldMkLst>
          <pc:docMk/>
          <pc:sldMk cId="850099564" sldId="390"/>
        </pc:sldMkLst>
        <pc:spChg chg="mod">
          <ac:chgData name="Samson Christopher" userId="6a13b5f1e64a53ae" providerId="LiveId" clId="{B3738AA6-4D9C-4994-B95B-30FDE9DC8CB4}" dt="2021-01-03T14:17:53.571" v="3" actId="20577"/>
          <ac:spMkLst>
            <pc:docMk/>
            <pc:sldMk cId="850099564" sldId="390"/>
            <ac:spMk id="4" creationId="{CE8D0EFA-5FD9-441A-9E58-B3EE67B1B59C}"/>
          </ac:spMkLst>
        </pc:spChg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3939F-2B71-4F2D-8B79-8F212A3B674F}"/>
              </a:ext>
            </a:extLst>
          </p:cNvPr>
          <p:cNvSpPr txBox="1"/>
          <p:nvPr/>
        </p:nvSpPr>
        <p:spPr>
          <a:xfrm>
            <a:off x="0" y="540164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YWeLs</a:t>
            </a:r>
            <a:r>
              <a:rPr lang="en-IN" dirty="0"/>
              <a:t> </a:t>
            </a:r>
            <a:r>
              <a:rPr lang="en-IN" dirty="0" err="1"/>
              <a:t>RÚYôo</a:t>
            </a:r>
            <a:r>
              <a:rPr lang="en-IN" dirty="0"/>
              <a:t> </a:t>
            </a:r>
            <a:r>
              <a:rPr lang="en-IN" dirty="0" err="1"/>
              <a:t>YpXûU</a:t>
            </a:r>
            <a:r>
              <a:rPr lang="en-IN" dirty="0"/>
              <a:t> </a:t>
            </a:r>
            <a:r>
              <a:rPr lang="en-IN" dirty="0" err="1"/>
              <a:t>RÚYôo</a:t>
            </a:r>
            <a:endParaRPr lang="en-IN" dirty="0"/>
          </a:p>
          <a:p>
            <a:r>
              <a:rPr lang="en-IN" dirty="0" err="1"/>
              <a:t>F¯Vm</a:t>
            </a:r>
            <a:r>
              <a:rPr lang="en-IN" dirty="0"/>
              <a:t> </a:t>
            </a:r>
            <a:r>
              <a:rPr lang="en-IN" dirty="0" err="1"/>
              <a:t>ùNn§PúY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D0EFA-5FD9-441A-9E58-B3EE67B1B59C}"/>
              </a:ext>
            </a:extLst>
          </p:cNvPr>
          <p:cNvSpPr txBox="1"/>
          <p:nvPr/>
        </p:nvSpPr>
        <p:spPr>
          <a:xfrm>
            <a:off x="-1" y="5710540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TôWjúRôÓ</a:t>
            </a:r>
            <a:r>
              <a:rPr lang="en-IN" dirty="0"/>
              <a:t> </a:t>
            </a:r>
            <a:r>
              <a:rPr lang="en-IN" dirty="0" err="1"/>
              <a:t>GÝkÕ</a:t>
            </a:r>
            <a:r>
              <a:rPr lang="en-IN" dirty="0"/>
              <a:t> ¿ </a:t>
            </a:r>
            <a:r>
              <a:rPr lang="en-IN" dirty="0" err="1"/>
              <a:t>K¥Yô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31A23-765D-4680-9B23-3A0F7580E7A8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BiPYo</a:t>
            </a:r>
            <a:r>
              <a:rPr lang="en-IN" dirty="0"/>
              <a:t> </a:t>
            </a:r>
            <a:r>
              <a:rPr lang="en-IN" dirty="0" err="1"/>
              <a:t>F¯Vm</a:t>
            </a:r>
            <a:r>
              <a:rPr lang="en-IN" dirty="0"/>
              <a:t> </a:t>
            </a:r>
            <a:r>
              <a:rPr lang="en-IN" dirty="0" err="1"/>
              <a:t>ùNn§PúY</a:t>
            </a:r>
            <a:endParaRPr lang="en-IN" dirty="0"/>
          </a:p>
          <a:p>
            <a:r>
              <a:rPr lang="es-ES" dirty="0" err="1"/>
              <a:t>AY¬u</a:t>
            </a:r>
            <a:r>
              <a:rPr lang="es-ES" dirty="0"/>
              <a:t> £</a:t>
            </a:r>
            <a:r>
              <a:rPr lang="es-ES" dirty="0" err="1"/>
              <a:t>jRlT</a:t>
            </a:r>
            <a:r>
              <a:rPr lang="es-ES" dirty="0"/>
              <a:t>¥ </a:t>
            </a:r>
            <a:r>
              <a:rPr lang="es-ES" dirty="0" err="1"/>
              <a:t>ùNn§PúY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0E07C-EA74-4DE4-AE28-0CA7750A0527}"/>
              </a:ext>
            </a:extLst>
          </p:cNvPr>
          <p:cNvSpPr txBox="1"/>
          <p:nvPr/>
        </p:nvSpPr>
        <p:spPr>
          <a:xfrm>
            <a:off x="-1" y="5400816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G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NôûYl</a:t>
            </a:r>
            <a:r>
              <a:rPr lang="en-IN" dirty="0"/>
              <a:t> </a:t>
            </a:r>
            <a:r>
              <a:rPr lang="en-IN" dirty="0" err="1"/>
              <a:t>úTôX</a:t>
            </a:r>
            <a:endParaRPr lang="en-IN" dirty="0"/>
          </a:p>
          <a:p>
            <a:r>
              <a:rPr lang="en-IN" dirty="0" err="1"/>
              <a:t>GÝk§P</a:t>
            </a:r>
            <a:r>
              <a:rPr lang="en-IN" dirty="0"/>
              <a:t> ¿</a:t>
            </a:r>
            <a:r>
              <a:rPr lang="en-IN" dirty="0" err="1"/>
              <a:t>Ùm</a:t>
            </a:r>
            <a:r>
              <a:rPr lang="en-IN" dirty="0"/>
              <a:t> ù_©</a:t>
            </a:r>
            <a:r>
              <a:rPr lang="en-IN" dirty="0" err="1"/>
              <a:t>j§ÓYôn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B3891-F620-4611-97E6-91E67B22FFE8}"/>
              </a:ext>
            </a:extLst>
          </p:cNvPr>
          <p:cNvSpPr txBox="1"/>
          <p:nvPr/>
        </p:nvSpPr>
        <p:spPr>
          <a:xfrm>
            <a:off x="-1" y="540192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RûXØû</a:t>
            </a:r>
            <a:r>
              <a:rPr lang="en-IN" dirty="0"/>
              <a:t>\</a:t>
            </a:r>
            <a:r>
              <a:rPr lang="en-IN" dirty="0" err="1"/>
              <a:t>dÏ</a:t>
            </a:r>
            <a:r>
              <a:rPr lang="en-IN" dirty="0"/>
              <a:t> ¿</a:t>
            </a:r>
            <a:r>
              <a:rPr lang="en-IN" dirty="0" err="1"/>
              <a:t>Rôú</a:t>
            </a:r>
            <a:r>
              <a:rPr lang="en-IN" dirty="0"/>
              <a:t>] </a:t>
            </a:r>
            <a:r>
              <a:rPr lang="en-IN" dirty="0" err="1"/>
              <a:t>G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</a:t>
            </a:r>
            <a:endParaRPr lang="en-IN" dirty="0"/>
          </a:p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RûXØû</a:t>
            </a:r>
            <a:r>
              <a:rPr lang="en-IN" dirty="0"/>
              <a:t>\</a:t>
            </a:r>
            <a:r>
              <a:rPr lang="en-IN" dirty="0" err="1"/>
              <a:t>dÏ</a:t>
            </a:r>
            <a:r>
              <a:rPr lang="en-IN" dirty="0"/>
              <a:t> ¿</a:t>
            </a:r>
            <a:r>
              <a:rPr lang="en-IN" dirty="0" err="1"/>
              <a:t>Rôú</a:t>
            </a:r>
            <a:r>
              <a:rPr lang="en-IN" dirty="0"/>
              <a:t>] </a:t>
            </a:r>
            <a:r>
              <a:rPr lang="en-IN" dirty="0" err="1"/>
              <a:t>G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Nô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EED09-5120-4691-B3B7-FE508A56B859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GußQokRôp</a:t>
            </a:r>
            <a:r>
              <a:rPr lang="en-IN" dirty="0"/>
              <a:t> </a:t>
            </a:r>
            <a:r>
              <a:rPr lang="en-IN" dirty="0" err="1"/>
              <a:t>GÝkÕ</a:t>
            </a:r>
            <a:r>
              <a:rPr lang="en-IN" dirty="0"/>
              <a:t> ©</a:t>
            </a:r>
            <a:r>
              <a:rPr lang="en-IN" dirty="0" err="1"/>
              <a:t>WLô£lTôn</a:t>
            </a:r>
            <a:endParaRPr lang="en-IN" dirty="0"/>
          </a:p>
          <a:p>
            <a:r>
              <a:rPr lang="en-IN" dirty="0" err="1"/>
              <a:t>GußQokRôp</a:t>
            </a:r>
            <a:r>
              <a:rPr lang="en-IN" dirty="0"/>
              <a:t> ¿</a:t>
            </a:r>
            <a:r>
              <a:rPr lang="en-IN" dirty="0" err="1"/>
              <a:t>Ùm</a:t>
            </a:r>
            <a:r>
              <a:rPr lang="en-IN" dirty="0"/>
              <a:t> ©</a:t>
            </a:r>
            <a:r>
              <a:rPr lang="en-IN" dirty="0" err="1"/>
              <a:t>WLô£lTôn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6FBFE-0665-4FFF-846F-F221801DCCE0}"/>
              </a:ext>
            </a:extLst>
          </p:cNvPr>
          <p:cNvSpPr txBox="1"/>
          <p:nvPr/>
        </p:nvSpPr>
        <p:spPr>
          <a:xfrm>
            <a:off x="0" y="539073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ùRúTôWôs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GvRûWl</a:t>
            </a:r>
            <a:r>
              <a:rPr lang="en-IN" dirty="0"/>
              <a:t> </a:t>
            </a:r>
            <a:r>
              <a:rPr lang="en-IN" dirty="0" err="1"/>
              <a:t>úTôX</a:t>
            </a:r>
            <a:endParaRPr lang="en-IN" dirty="0"/>
          </a:p>
          <a:p>
            <a:r>
              <a:rPr lang="en-IN" dirty="0" err="1"/>
              <a:t>GÝk§P</a:t>
            </a:r>
            <a:r>
              <a:rPr lang="en-IN" dirty="0"/>
              <a:t> ¿</a:t>
            </a:r>
            <a:r>
              <a:rPr lang="en-IN" dirty="0" err="1"/>
              <a:t>Ùm</a:t>
            </a:r>
            <a:r>
              <a:rPr lang="en-IN" dirty="0"/>
              <a:t> ù_©</a:t>
            </a:r>
            <a:r>
              <a:rPr lang="en-IN" dirty="0" err="1"/>
              <a:t>j§ÓYôn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DD953-1A8B-42C4-BCEC-7B275D5C85A3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RûXØû</a:t>
            </a:r>
            <a:r>
              <a:rPr lang="en-IN" dirty="0"/>
              <a:t>\</a:t>
            </a:r>
            <a:r>
              <a:rPr lang="en-IN" dirty="0" err="1"/>
              <a:t>dÏ</a:t>
            </a:r>
            <a:r>
              <a:rPr lang="en-IN" dirty="0"/>
              <a:t> ¿</a:t>
            </a:r>
            <a:r>
              <a:rPr lang="en-IN" dirty="0" err="1"/>
              <a:t>Rôú</a:t>
            </a:r>
            <a:r>
              <a:rPr lang="en-IN" dirty="0"/>
              <a:t>] </a:t>
            </a:r>
            <a:r>
              <a:rPr lang="en-IN" dirty="0" err="1"/>
              <a:t>ùRúTôWôs</a:t>
            </a:r>
            <a:endParaRPr lang="en-IN" dirty="0"/>
          </a:p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RûXØû</a:t>
            </a:r>
            <a:r>
              <a:rPr lang="en-IN" dirty="0"/>
              <a:t>\</a:t>
            </a:r>
            <a:r>
              <a:rPr lang="en-IN" dirty="0" err="1"/>
              <a:t>dÏ</a:t>
            </a:r>
            <a:r>
              <a:rPr lang="en-IN" dirty="0"/>
              <a:t> ¿</a:t>
            </a:r>
            <a:r>
              <a:rPr lang="en-IN" dirty="0" err="1"/>
              <a:t>Rôú</a:t>
            </a:r>
            <a:r>
              <a:rPr lang="en-IN" dirty="0"/>
              <a:t>] </a:t>
            </a:r>
            <a:r>
              <a:rPr lang="en-IN" dirty="0" err="1"/>
              <a:t>GvRo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0F463-7FB6-408D-86B0-589E86E17F95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GußQokRôp</a:t>
            </a:r>
            <a:r>
              <a:rPr lang="en-IN" dirty="0"/>
              <a:t> </a:t>
            </a:r>
            <a:r>
              <a:rPr lang="en-IN" dirty="0" err="1"/>
              <a:t>GÝkÕ</a:t>
            </a:r>
            <a:r>
              <a:rPr lang="en-IN" dirty="0"/>
              <a:t> ©</a:t>
            </a:r>
            <a:r>
              <a:rPr lang="en-IN" dirty="0" err="1"/>
              <a:t>WLô£lTôn</a:t>
            </a:r>
            <a:endParaRPr lang="en-IN" dirty="0"/>
          </a:p>
          <a:p>
            <a:r>
              <a:rPr lang="en-IN" dirty="0" err="1"/>
              <a:t>GußQokRôp</a:t>
            </a:r>
            <a:r>
              <a:rPr lang="en-IN" dirty="0"/>
              <a:t> ¿</a:t>
            </a:r>
            <a:r>
              <a:rPr lang="en-IN" dirty="0" err="1"/>
              <a:t>Ùm</a:t>
            </a:r>
            <a:r>
              <a:rPr lang="en-IN" dirty="0"/>
              <a:t> ©</a:t>
            </a:r>
            <a:r>
              <a:rPr lang="en-IN" dirty="0" err="1"/>
              <a:t>WLô£lTôn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119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2021-01-03T14:18:04Z</dcterms:modified>
</cp:coreProperties>
</file>