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F855-6202-4AFA-BB3C-8FEA5A7AA513}"/>
              </a:ext>
            </a:extLst>
          </p:cNvPr>
          <p:cNvSpPr txBox="1"/>
          <p:nvPr/>
        </p:nvSpPr>
        <p:spPr>
          <a:xfrm>
            <a:off x="0" y="54013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TôodLúY</a:t>
            </a:r>
            <a:r>
              <a:rPr lang="en-IN" dirty="0"/>
              <a:t> K¥ </a:t>
            </a:r>
            <a:r>
              <a:rPr lang="en-IN" dirty="0" err="1"/>
              <a:t>YkúRú</a:t>
            </a:r>
            <a:r>
              <a:rPr lang="en-IN" dirty="0"/>
              <a:t>] </a:t>
            </a:r>
          </a:p>
          <a:p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YkúRu</a:t>
            </a:r>
            <a:r>
              <a:rPr lang="en-IN" dirty="0"/>
              <a:t> </a:t>
            </a:r>
            <a:r>
              <a:rPr lang="en-IN" dirty="0" err="1"/>
              <a:t>úRtßúU</a:t>
            </a:r>
            <a:r>
              <a:rPr lang="en-IN" dirty="0"/>
              <a:t> Gu </a:t>
            </a:r>
            <a:r>
              <a:rPr lang="en-IN" dirty="0" err="1"/>
              <a:t>úSNúW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516FB-B60D-40B7-AA09-26CC8A3B1D92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EmûUjúR</a:t>
            </a:r>
            <a:r>
              <a:rPr lang="en-IN" dirty="0"/>
              <a:t>¥ </a:t>
            </a:r>
            <a:r>
              <a:rPr lang="en-IN" dirty="0" err="1"/>
              <a:t>YkúRu</a:t>
            </a:r>
            <a:r>
              <a:rPr lang="en-IN" dirty="0"/>
              <a:t> </a:t>
            </a:r>
            <a:r>
              <a:rPr lang="en-IN" dirty="0" err="1"/>
              <a:t>úRtßúU</a:t>
            </a:r>
            <a:r>
              <a:rPr lang="en-IN" dirty="0"/>
              <a:t> Gu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]j ùRôh¼úW </a:t>
            </a:r>
            <a:r>
              <a:rPr lang="en-IN" dirty="0" err="1"/>
              <a:t>EkRu</a:t>
            </a:r>
            <a:r>
              <a:rPr lang="en-IN" dirty="0"/>
              <a:t> Au©]</a:t>
            </a:r>
            <a:r>
              <a:rPr lang="en-IN" dirty="0" err="1"/>
              <a:t>ôp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ECACD-9838-41E6-8213-81E4E9F8A83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Su± Su± </a:t>
            </a:r>
            <a:r>
              <a:rPr lang="es-ES" dirty="0" err="1"/>
              <a:t>Guß</a:t>
            </a:r>
            <a:r>
              <a:rPr lang="es-ES" dirty="0"/>
              <a:t> </a:t>
            </a:r>
            <a:r>
              <a:rPr lang="es-ES" dirty="0" err="1"/>
              <a:t>ùNôpÛúYu</a:t>
            </a:r>
            <a:endParaRPr lang="es-ES" dirty="0"/>
          </a:p>
          <a:p>
            <a:r>
              <a:rPr lang="es-ES" dirty="0" err="1"/>
              <a:t>EUdÏ</a:t>
            </a:r>
            <a:r>
              <a:rPr lang="es-ES" dirty="0"/>
              <a:t> Su± Su± Su± </a:t>
            </a:r>
            <a:r>
              <a:rPr lang="es-ES" dirty="0" err="1"/>
              <a:t>Guß</a:t>
            </a:r>
            <a:r>
              <a:rPr lang="es-ES" dirty="0"/>
              <a:t> </a:t>
            </a:r>
            <a:r>
              <a:rPr lang="es-ES" dirty="0" err="1"/>
              <a:t>ùNôpÛúYu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94FAE-406D-4600-8438-097E38544571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NôTm</a:t>
            </a:r>
            <a:r>
              <a:rPr lang="en-IN" dirty="0"/>
              <a:t> ®</a:t>
            </a:r>
            <a:r>
              <a:rPr lang="en-IN" dirty="0" err="1"/>
              <a:t>Vô</a:t>
            </a:r>
            <a:r>
              <a:rPr lang="en-IN" dirty="0"/>
              <a:t>§ ¿o </a:t>
            </a:r>
            <a:r>
              <a:rPr lang="en-IN" dirty="0" err="1"/>
              <a:t>ÑUkÕ</a:t>
            </a:r>
            <a:r>
              <a:rPr lang="en-IN" dirty="0"/>
              <a:t> ùLôi¼úW</a:t>
            </a:r>
          </a:p>
          <a:p>
            <a:r>
              <a:rPr lang="en-IN" dirty="0"/>
              <a:t>Au× </a:t>
            </a:r>
            <a:r>
              <a:rPr lang="en-IN" dirty="0" err="1"/>
              <a:t>NôkRm</a:t>
            </a:r>
            <a:r>
              <a:rPr lang="en-IN" dirty="0"/>
              <a:t> </a:t>
            </a:r>
            <a:r>
              <a:rPr lang="en-IN" dirty="0" err="1"/>
              <a:t>RôrûU</a:t>
            </a:r>
            <a:r>
              <a:rPr lang="en-IN" dirty="0"/>
              <a:t>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CDC7F-669C-43D5-A539-4CF869B0E7AF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TôÓLs</a:t>
            </a:r>
            <a:r>
              <a:rPr lang="en-IN" dirty="0"/>
              <a:t> </a:t>
            </a:r>
            <a:r>
              <a:rPr lang="en-IN" dirty="0" err="1"/>
              <a:t>ÁßRp</a:t>
            </a:r>
            <a:r>
              <a:rPr lang="en-IN" dirty="0"/>
              <a:t> </a:t>
            </a:r>
            <a:r>
              <a:rPr lang="en-IN" dirty="0" err="1"/>
              <a:t>ÕdLm</a:t>
            </a:r>
            <a:r>
              <a:rPr lang="en-IN" dirty="0"/>
              <a:t> ¿o </a:t>
            </a:r>
            <a:r>
              <a:rPr lang="en-IN" dirty="0" err="1"/>
              <a:t>ÑUkÕ</a:t>
            </a:r>
            <a:r>
              <a:rPr lang="en-IN" dirty="0"/>
              <a:t> ùLôi¼úW</a:t>
            </a:r>
          </a:p>
          <a:p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]m ¿§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8FAAD-21D0-478B-A89B-F2749C5E8FD6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¿¥V </a:t>
            </a:r>
            <a:r>
              <a:rPr lang="en-IN" dirty="0" err="1"/>
              <a:t>ùTôßûU</a:t>
            </a:r>
            <a:r>
              <a:rPr lang="en-IN" dirty="0"/>
              <a:t> RVÜ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  <a:p>
            <a:r>
              <a:rPr lang="en-IN" dirty="0" err="1"/>
              <a:t>CfûNVPdLm</a:t>
            </a:r>
            <a:r>
              <a:rPr lang="en-IN" dirty="0"/>
              <a:t> </a:t>
            </a:r>
            <a:r>
              <a:rPr lang="en-IN" dirty="0" err="1"/>
              <a:t>StÏQm</a:t>
            </a:r>
            <a:r>
              <a:rPr lang="en-IN" dirty="0"/>
              <a:t>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2A037-8BDA-4932-B1C1-2784B3260922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NUôRô</a:t>
            </a:r>
            <a:r>
              <a:rPr lang="en-IN" dirty="0"/>
              <a:t>]m ¡</a:t>
            </a:r>
            <a:r>
              <a:rPr lang="en-IN" dirty="0" err="1"/>
              <a:t>ÚûT</a:t>
            </a:r>
            <a:r>
              <a:rPr lang="en-IN" dirty="0"/>
              <a:t>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  <a:p>
            <a:r>
              <a:rPr lang="en-IN" dirty="0" err="1"/>
              <a:t>NkúRô`m</a:t>
            </a:r>
            <a:r>
              <a:rPr lang="en-IN" dirty="0"/>
              <a:t>. ®</a:t>
            </a:r>
            <a:r>
              <a:rPr lang="en-IN" dirty="0" err="1"/>
              <a:t>ÑYôNm</a:t>
            </a:r>
            <a:r>
              <a:rPr lang="en-IN" dirty="0"/>
              <a:t>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03E84-BBF9-4DD7-9578-519AAC765905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</a:t>
            </a:r>
            <a:r>
              <a:rPr lang="en-IN" dirty="0"/>
              <a:t>× </a:t>
            </a:r>
            <a:r>
              <a:rPr lang="en-IN" dirty="0" err="1"/>
              <a:t>T¬ÑjR</a:t>
            </a:r>
            <a:r>
              <a:rPr lang="en-IN" dirty="0"/>
              <a:t> B®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ËY YN]m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B9664-DFD0-4F1A-8758-DADE4A718A36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BºoYôRm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  <a:p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¿o G]</a:t>
            </a:r>
            <a:r>
              <a:rPr lang="en-IN" dirty="0" err="1"/>
              <a:t>dÏ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195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2021-01-04T06:52:21Z</dcterms:modified>
</cp:coreProperties>
</file>