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DE3CCDC2-5B69-4F7D-810C-1B919D4CF4B7}"/>
    <pc:docChg chg="delSld modSld">
      <pc:chgData name="Samson Christopher" userId="6a13b5f1e64a53ae" providerId="LiveId" clId="{DE3CCDC2-5B69-4F7D-810C-1B919D4CF4B7}" dt="2021-01-10T13:53:44.777" v="19" actId="47"/>
      <pc:docMkLst>
        <pc:docMk/>
      </pc:docMkLst>
      <pc:sldChg chg="modSp mod">
        <pc:chgData name="Samson Christopher" userId="6a13b5f1e64a53ae" providerId="LiveId" clId="{DE3CCDC2-5B69-4F7D-810C-1B919D4CF4B7}" dt="2021-01-10T13:53:41.449" v="18" actId="1036"/>
        <pc:sldMkLst>
          <pc:docMk/>
          <pc:sldMk cId="1777894342" sldId="389"/>
        </pc:sldMkLst>
        <pc:spChg chg="mod">
          <ac:chgData name="Samson Christopher" userId="6a13b5f1e64a53ae" providerId="LiveId" clId="{DE3CCDC2-5B69-4F7D-810C-1B919D4CF4B7}" dt="2021-01-10T13:53:41.449" v="18" actId="1036"/>
          <ac:spMkLst>
            <pc:docMk/>
            <pc:sldMk cId="1777894342" sldId="389"/>
            <ac:spMk id="4" creationId="{2EFCED68-D939-4789-9F8C-9E8576A6F196}"/>
          </ac:spMkLst>
        </pc:spChg>
      </pc:sldChg>
      <pc:sldChg chg="delSp modSp del mod">
        <pc:chgData name="Samson Christopher" userId="6a13b5f1e64a53ae" providerId="LiveId" clId="{DE3CCDC2-5B69-4F7D-810C-1B919D4CF4B7}" dt="2021-01-10T13:53:44.777" v="19" actId="47"/>
        <pc:sldMkLst>
          <pc:docMk/>
          <pc:sldMk cId="850099564" sldId="390"/>
        </pc:sldMkLst>
        <pc:spChg chg="del mod">
          <ac:chgData name="Samson Christopher" userId="6a13b5f1e64a53ae" providerId="LiveId" clId="{DE3CCDC2-5B69-4F7D-810C-1B919D4CF4B7}" dt="2021-01-10T13:53:25.128" v="6"/>
          <ac:spMkLst>
            <pc:docMk/>
            <pc:sldMk cId="850099564" sldId="390"/>
            <ac:spMk id="4" creationId="{43930BED-A145-46E9-AE1B-E19A14C24826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CED68-D939-4789-9F8C-9E8576A6F196}"/>
              </a:ext>
            </a:extLst>
          </p:cNvPr>
          <p:cNvSpPr txBox="1"/>
          <p:nvPr/>
        </p:nvSpPr>
        <p:spPr>
          <a:xfrm>
            <a:off x="-1" y="5424841"/>
            <a:ext cx="12191999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úVôoRôu</a:t>
            </a:r>
            <a:r>
              <a:rPr lang="en-IN" sz="4300" dirty="0"/>
              <a:t> S§ </a:t>
            </a:r>
            <a:r>
              <a:rPr lang="en-IN" sz="4300" dirty="0" err="1"/>
              <a:t>LûW«p</a:t>
            </a:r>
            <a:r>
              <a:rPr lang="en-IN" sz="4300" dirty="0"/>
              <a:t> </a:t>
            </a:r>
            <a:r>
              <a:rPr lang="en-IN" sz="4300" dirty="0" err="1"/>
              <a:t>YkÕ</a:t>
            </a:r>
            <a:r>
              <a:rPr lang="en-IN" sz="4300" dirty="0"/>
              <a:t> C\e¡] </a:t>
            </a:r>
            <a:r>
              <a:rPr lang="en-IN" sz="4300" dirty="0" err="1"/>
              <a:t>ùYi</a:t>
            </a:r>
            <a:r>
              <a:rPr lang="en-IN" sz="4300" dirty="0"/>
              <a:t>×\</a:t>
            </a:r>
            <a:r>
              <a:rPr lang="en-IN" sz="4300" dirty="0" err="1"/>
              <a:t>ôúY</a:t>
            </a:r>
            <a:endParaRPr lang="en-IN" sz="4300" dirty="0"/>
          </a:p>
          <a:p>
            <a:r>
              <a:rPr lang="nl-NL" sz="4300" dirty="0"/>
              <a:t>Ad¡² S§VôL GeLs úUp </a:t>
            </a:r>
            <a:r>
              <a:rPr lang="en-IN" sz="4300" dirty="0" err="1"/>
              <a:t>Cuú</a:t>
            </a:r>
            <a:r>
              <a:rPr lang="en-IN" sz="4300" dirty="0"/>
              <a:t>\ C\</a:t>
            </a:r>
            <a:r>
              <a:rPr lang="en-IN" sz="4300" dirty="0" err="1"/>
              <a:t>e¡ÓúU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FF109-41C2-47DD-AE84-0E93A80BC217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ùTkùRúLôvúR</a:t>
            </a:r>
            <a:r>
              <a:rPr lang="en-IN" dirty="0"/>
              <a:t> </a:t>
            </a:r>
            <a:r>
              <a:rPr lang="en-IN" dirty="0" err="1"/>
              <a:t>Sôû</a:t>
            </a:r>
            <a:r>
              <a:rPr lang="en-IN" dirty="0"/>
              <a:t>[l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 err="1"/>
              <a:t>YpXûUVôn</a:t>
            </a:r>
            <a:r>
              <a:rPr lang="en-IN" dirty="0"/>
              <a:t> C\</a:t>
            </a:r>
            <a:r>
              <a:rPr lang="en-IN" dirty="0" err="1"/>
              <a:t>e¡ÓúU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5221D-2D14-4323-8DC9-A4D98AFB70DD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RôLjúRôÓ</a:t>
            </a:r>
            <a:r>
              <a:rPr lang="en-IN" dirty="0"/>
              <a:t> </a:t>
            </a:r>
            <a:r>
              <a:rPr lang="en-IN" dirty="0" err="1"/>
              <a:t>LôjÕ</a:t>
            </a:r>
            <a:r>
              <a:rPr lang="en-IN" dirty="0"/>
              <a:t> ¨</a:t>
            </a:r>
            <a:r>
              <a:rPr lang="en-IN" dirty="0" err="1"/>
              <a:t>t¡ú</a:t>
            </a:r>
            <a:r>
              <a:rPr lang="en-IN" dirty="0"/>
              <a:t>\</a:t>
            </a:r>
            <a:r>
              <a:rPr lang="en-IN" dirty="0" err="1"/>
              <a:t>ôm</a:t>
            </a:r>
            <a:r>
              <a:rPr lang="en-IN" dirty="0"/>
              <a:t> - </a:t>
            </a:r>
            <a:r>
              <a:rPr lang="en-IN" dirty="0" err="1"/>
              <a:t>RLlTú</a:t>
            </a:r>
            <a:r>
              <a:rPr lang="en-IN" dirty="0"/>
              <a:t>]</a:t>
            </a:r>
          </a:p>
          <a:p>
            <a:r>
              <a:rPr lang="en-IN" dirty="0" err="1"/>
              <a:t>RVYôL</a:t>
            </a:r>
            <a:r>
              <a:rPr lang="en-IN" dirty="0"/>
              <a:t> C\</a:t>
            </a:r>
            <a:r>
              <a:rPr lang="en-IN" dirty="0" err="1"/>
              <a:t>e¡ÓúU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81B31-9C55-4EB2-8DDC-F6ECF203ECA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LÔdLôp</a:t>
            </a:r>
            <a:r>
              <a:rPr lang="en-IN" dirty="0"/>
              <a:t> A[</a:t>
            </a:r>
            <a:r>
              <a:rPr lang="en-IN" dirty="0" err="1"/>
              <a:t>ÜUpX</a:t>
            </a:r>
            <a:endParaRPr lang="en-IN" dirty="0"/>
          </a:p>
          <a:p>
            <a:r>
              <a:rPr lang="en-IN" dirty="0" err="1"/>
              <a:t>ØZeLôp</a:t>
            </a:r>
            <a:r>
              <a:rPr lang="en-IN" dirty="0"/>
              <a:t> A[</a:t>
            </a:r>
            <a:r>
              <a:rPr lang="en-IN" dirty="0" err="1"/>
              <a:t>ÜUpX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3E451-2A73-4450-A7F5-88F59DA0C274}"/>
              </a:ext>
            </a:extLst>
          </p:cNvPr>
          <p:cNvSpPr txBox="1"/>
          <p:nvPr/>
        </p:nvSpPr>
        <p:spPr>
          <a:xfrm>
            <a:off x="0" y="5413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fNp</a:t>
            </a:r>
            <a:r>
              <a:rPr lang="en-IN" dirty="0"/>
              <a:t> </a:t>
            </a:r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úYiÓúU</a:t>
            </a:r>
            <a:r>
              <a:rPr lang="en-IN" dirty="0"/>
              <a:t> - </a:t>
            </a:r>
            <a:r>
              <a:rPr lang="en-IN" dirty="0" err="1"/>
              <a:t>RLlTú</a:t>
            </a:r>
            <a:r>
              <a:rPr lang="en-IN" dirty="0"/>
              <a:t>]</a:t>
            </a:r>
          </a:p>
          <a:p>
            <a:r>
              <a:rPr lang="en-IN" dirty="0"/>
              <a:t>¿k§ </a:t>
            </a:r>
            <a:r>
              <a:rPr lang="en-IN" dirty="0" err="1"/>
              <a:t>U¡ZÔúU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C9268-A35F-4E1B-B2E1-C84B33CD2BCF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YWeL</a:t>
            </a:r>
            <a:r>
              <a:rPr lang="en-IN" dirty="0"/>
              <a:t>°]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GeLû</a:t>
            </a:r>
            <a:r>
              <a:rPr lang="en-IN" dirty="0"/>
              <a:t>[ ¨</a:t>
            </a:r>
            <a:r>
              <a:rPr lang="en-IN" dirty="0" err="1"/>
              <a:t>Wl©ÓúU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9F7AC-C4A4-4601-8AF1-6E3767BC0042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L²Ùs[ </a:t>
            </a:r>
            <a:r>
              <a:rPr lang="en-IN" dirty="0" err="1"/>
              <a:t>YôrdûL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- </a:t>
            </a:r>
            <a:r>
              <a:rPr lang="en-IN" dirty="0" err="1"/>
              <a:t>RLlTú</a:t>
            </a:r>
            <a:r>
              <a:rPr lang="en-IN" dirty="0"/>
              <a:t>]</a:t>
            </a:r>
          </a:p>
          <a:p>
            <a:r>
              <a:rPr lang="en-IN" dirty="0"/>
              <a:t>Ad¡²Vôn C\</a:t>
            </a:r>
            <a:r>
              <a:rPr lang="en-IN" dirty="0" err="1"/>
              <a:t>e¡ÓúU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105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2021-01-10T13:54:05Z</dcterms:modified>
</cp:coreProperties>
</file>