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9F383-75E5-4879-9028-705AFCB7C2F4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Ck§Vô®p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á\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Ck§VûW</a:t>
            </a:r>
            <a:r>
              <a:rPr lang="en-IN" dirty="0"/>
              <a:t> </a:t>
            </a:r>
            <a:r>
              <a:rPr lang="en-IN" dirty="0" err="1"/>
              <a:t>TWúXôLj§u</a:t>
            </a:r>
            <a:r>
              <a:rPr lang="en-IN" dirty="0"/>
              <a:t> </a:t>
            </a:r>
            <a:r>
              <a:rPr lang="en-IN" dirty="0" err="1"/>
              <a:t>Tôd¡VYôuL</a:t>
            </a:r>
            <a:r>
              <a:rPr lang="en-IN" dirty="0"/>
              <a:t>[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CAB50-A183-4512-9ED3-4ECAA35B715B}"/>
              </a:ext>
            </a:extLst>
          </p:cNvPr>
          <p:cNvSpPr txBox="1"/>
          <p:nvPr/>
        </p:nvSpPr>
        <p:spPr>
          <a:xfrm>
            <a:off x="0" y="54013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VôdLs</a:t>
            </a:r>
            <a:r>
              <a:rPr lang="en-IN" dirty="0"/>
              <a:t> </a:t>
            </a:r>
            <a:r>
              <a:rPr lang="en-IN" dirty="0" err="1"/>
              <a:t>GÝmT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NôdLs</a:t>
            </a:r>
            <a:r>
              <a:rPr lang="en-IN" dirty="0"/>
              <a:t> </a:t>
            </a:r>
            <a:r>
              <a:rPr lang="en-IN" dirty="0" err="1"/>
              <a:t>GÝmT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5D712-23C5-4A59-A85D-206F40D1C7C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EVoj§VôL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7AAD0-EF33-4395-A421-E02A20BD9F6D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Ad¡² C\</a:t>
            </a:r>
            <a:r>
              <a:rPr lang="es-ES" dirty="0" err="1"/>
              <a:t>eL</a:t>
            </a:r>
            <a:r>
              <a:rPr lang="es-ES" dirty="0"/>
              <a:t> </a:t>
            </a:r>
            <a:r>
              <a:rPr lang="es-ES" dirty="0" err="1"/>
              <a:t>úYiÓm</a:t>
            </a:r>
            <a:endParaRPr lang="es-ES" dirty="0"/>
          </a:p>
          <a:p>
            <a:r>
              <a:rPr lang="en-IN" dirty="0" err="1"/>
              <a:t>At×Rm</a:t>
            </a:r>
            <a:r>
              <a:rPr lang="en-IN" dirty="0"/>
              <a:t> ®[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2ADE0-1A73-4C0C-B34F-9C0651E4EF6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/>
              <a:t>_</a:t>
            </a:r>
            <a:r>
              <a:rPr lang="en-IN" dirty="0" err="1"/>
              <a:t>ô§Ls</a:t>
            </a:r>
            <a:r>
              <a:rPr lang="en-IN" dirty="0"/>
              <a:t> </a:t>
            </a:r>
            <a:r>
              <a:rPr lang="en-IN" dirty="0" err="1"/>
              <a:t>ØZeL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BF2D4-C12E-477D-8D07-8AD2C4A47982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úRNj§u</a:t>
            </a:r>
            <a:r>
              <a:rPr lang="en-IN" dirty="0"/>
              <a:t> _]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LôdL</a:t>
            </a:r>
            <a:endParaRPr lang="en-IN" dirty="0"/>
          </a:p>
          <a:p>
            <a:r>
              <a:rPr lang="en-IN" dirty="0"/>
              <a:t>§\</a:t>
            </a:r>
            <a:r>
              <a:rPr lang="en-IN" dirty="0" err="1"/>
              <a:t>l©u</a:t>
            </a:r>
            <a:r>
              <a:rPr lang="en-IN" dirty="0"/>
              <a:t> </a:t>
            </a:r>
            <a:r>
              <a:rPr lang="en-IN" dirty="0" err="1"/>
              <a:t>Yô«p</a:t>
            </a:r>
            <a:r>
              <a:rPr lang="en-IN" dirty="0"/>
              <a:t> ¨</a:t>
            </a:r>
            <a:r>
              <a:rPr lang="en-IN" dirty="0" err="1"/>
              <a:t>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1BE93-7444-447A-A419-907296CA2A19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úRÓm</a:t>
            </a:r>
            <a:r>
              <a:rPr lang="en-IN" dirty="0"/>
              <a:t> U²Ru</a:t>
            </a:r>
          </a:p>
          <a:p>
            <a:r>
              <a:rPr lang="en-IN" dirty="0" err="1"/>
              <a:t>SômRôu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TûPlúTôm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2021-01-04T06:40:01Z</dcterms:modified>
</cp:coreProperties>
</file>