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1F427-BEA2-4336-832A-DD87C0794BA7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</a:t>
            </a:r>
            <a:r>
              <a:rPr lang="en-IN" dirty="0" err="1"/>
              <a:t>S§úV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Es[</a:t>
            </a:r>
            <a:r>
              <a:rPr lang="en-IN" dirty="0" err="1"/>
              <a:t>j§p</a:t>
            </a:r>
            <a:endParaRPr lang="en-IN" dirty="0"/>
          </a:p>
          <a:p>
            <a:r>
              <a:rPr lang="en-IN" dirty="0" err="1"/>
              <a:t>TônkÕ</a:t>
            </a:r>
            <a:r>
              <a:rPr lang="en-IN" dirty="0"/>
              <a:t> </a:t>
            </a:r>
            <a:r>
              <a:rPr lang="en-IN" dirty="0" err="1"/>
              <a:t>ùNpXhÓúU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653A6-329A-4317-8F96-E2C16325C597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UômNj§u</a:t>
            </a:r>
            <a:r>
              <a:rPr lang="en-IN" dirty="0"/>
              <a:t> </a:t>
            </a:r>
            <a:r>
              <a:rPr lang="en-IN" dirty="0" err="1"/>
              <a:t>GiQùUpXôm</a:t>
            </a:r>
            <a:r>
              <a:rPr lang="en-IN" dirty="0"/>
              <a:t> - Gu²p</a:t>
            </a:r>
          </a:p>
          <a:p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úTôLhÓúU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346B9-B711-4441-999C-C93CE9484CB5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EXokR GÛm×Lù[pXôm Cuß - E«o</a:t>
            </a:r>
          </a:p>
          <a:p>
            <a:r>
              <a:rPr lang="en-IN" dirty="0" err="1"/>
              <a:t>ùTtß</a:t>
            </a:r>
            <a:r>
              <a:rPr lang="en-IN" dirty="0"/>
              <a:t> </a:t>
            </a:r>
            <a:r>
              <a:rPr lang="en-IN" dirty="0" err="1"/>
              <a:t>GÝmThÓúU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FC8F4-300E-42D7-B2AD-BFE9C6DB9ED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ùTXÅ</a:t>
            </a:r>
            <a:r>
              <a:rPr lang="en-IN" dirty="0"/>
              <a:t>] TÏ§ </a:t>
            </a:r>
            <a:r>
              <a:rPr lang="en-IN" dirty="0" err="1"/>
              <a:t>GpXôm</a:t>
            </a:r>
            <a:r>
              <a:rPr lang="en-IN" dirty="0"/>
              <a:t> - Gu²p</a:t>
            </a:r>
          </a:p>
          <a:p>
            <a:r>
              <a:rPr lang="en-IN" dirty="0" err="1"/>
              <a:t>ùTX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8FD12-4D67-40DA-8869-D7A088A3143C}"/>
              </a:ext>
            </a:extLst>
          </p:cNvPr>
          <p:cNvSpPr txBox="1"/>
          <p:nvPr/>
        </p:nvSpPr>
        <p:spPr>
          <a:xfrm>
            <a:off x="-1" y="54024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YWeL</a:t>
            </a:r>
            <a:r>
              <a:rPr lang="en-IN" dirty="0"/>
              <a:t>°]</a:t>
            </a:r>
            <a:r>
              <a:rPr lang="en-IN" dirty="0" err="1"/>
              <a:t>ôp</a:t>
            </a:r>
            <a:r>
              <a:rPr lang="en-IN" dirty="0"/>
              <a:t> -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 err="1"/>
              <a:t>A©ú`Lm</a:t>
            </a:r>
            <a:r>
              <a:rPr lang="en-IN" dirty="0"/>
              <a:t> </a:t>
            </a:r>
            <a:r>
              <a:rPr lang="en-IN" dirty="0" err="1"/>
              <a:t>ùNn§ÓúU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B2DE2-25C4-4782-AB80-15166482724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×Õ </a:t>
            </a:r>
            <a:r>
              <a:rPr lang="en-IN" dirty="0" err="1"/>
              <a:t>ùTX</a:t>
            </a:r>
            <a:r>
              <a:rPr lang="en-IN" dirty="0"/>
              <a:t>]</a:t>
            </a:r>
            <a:r>
              <a:rPr lang="en-IN" dirty="0" err="1"/>
              <a:t>ôp</a:t>
            </a:r>
            <a:r>
              <a:rPr lang="en-IN" dirty="0"/>
              <a:t> ¨</a:t>
            </a:r>
            <a:r>
              <a:rPr lang="en-IN" dirty="0" err="1"/>
              <a:t>Wl</a:t>
            </a:r>
            <a:r>
              <a:rPr lang="en-IN" dirty="0"/>
              <a:t>© -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 err="1"/>
              <a:t>EmûUlúTôp</a:t>
            </a:r>
            <a:r>
              <a:rPr lang="en-IN" dirty="0"/>
              <a:t> </a:t>
            </a:r>
            <a:r>
              <a:rPr lang="en-IN" dirty="0" err="1"/>
              <a:t>Uôt±ÓúU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1EC49-8017-4AFE-A53F-F572FF41399F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TWúXôL</a:t>
            </a:r>
            <a:r>
              <a:rPr lang="en-IN" dirty="0"/>
              <a:t> Ad¡²Vôp -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 err="1"/>
              <a:t>UßìTUôd¡ÓúU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90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2021-01-04T06:51:37Z</dcterms:modified>
</cp:coreProperties>
</file>