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ABB2E-C1AC-410B-8BF4-BC92C3FFEB03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UQYô</a:t>
            </a:r>
            <a:r>
              <a:rPr lang="en-IN" dirty="0"/>
              <a:t>[ú]</a:t>
            </a:r>
          </a:p>
          <a:p>
            <a:r>
              <a:rPr lang="pl-PL" dirty="0"/>
              <a:t>Gu Sm©dûL«u ¾TúU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E3EAA-550A-4353-8F57-936A5865D73A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i¦p</a:t>
            </a:r>
            <a:r>
              <a:rPr lang="en-IN" dirty="0"/>
              <a:t> </a:t>
            </a:r>
            <a:r>
              <a:rPr lang="en-IN" dirty="0" err="1"/>
              <a:t>GdLô</a:t>
            </a:r>
            <a:r>
              <a:rPr lang="en-IN" dirty="0"/>
              <a:t>[m </a:t>
            </a:r>
            <a:r>
              <a:rPr lang="en-IN" dirty="0" err="1"/>
              <a:t>úLhûL«p</a:t>
            </a:r>
            <a:endParaRPr lang="en-IN" dirty="0"/>
          </a:p>
          <a:p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ùNpYôúW</a:t>
            </a:r>
            <a:r>
              <a:rPr lang="en-IN" dirty="0"/>
              <a:t> </a:t>
            </a:r>
            <a:r>
              <a:rPr lang="en-IN" dirty="0" err="1"/>
              <a:t>úULj§p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AD49B-7DAF-4E35-AC37-FBD687A07239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E«ojùRÝm×m LôûX«p</a:t>
            </a:r>
          </a:p>
          <a:p>
            <a:r>
              <a:rPr lang="it-IT" dirty="0"/>
              <a:t>çRo Ne¸Rm úLhûL«p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FC798-3B95-42DA-87D2-1C5A8EB87A1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ReL</a:t>
            </a:r>
            <a:r>
              <a:rPr lang="en-IN" dirty="0"/>
              <a:t> ¡ÃP </a:t>
            </a:r>
            <a:r>
              <a:rPr lang="en-IN" dirty="0" err="1"/>
              <a:t>áhPj§p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ùTVo</a:t>
            </a:r>
            <a:r>
              <a:rPr lang="en-IN" dirty="0"/>
              <a:t> </a:t>
            </a:r>
            <a:r>
              <a:rPr lang="en-IN" dirty="0" err="1"/>
              <a:t>AûZdÏm</a:t>
            </a:r>
            <a:r>
              <a:rPr lang="en-IN" dirty="0"/>
              <a:t> </a:t>
            </a:r>
            <a:r>
              <a:rPr lang="en-IN" dirty="0" err="1"/>
              <a:t>úSWj§p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93D18-78AC-4FAA-B664-FAF9E85CB2CC}"/>
              </a:ext>
            </a:extLst>
          </p:cNvPr>
          <p:cNvSpPr txBox="1"/>
          <p:nvPr/>
        </p:nvSpPr>
        <p:spPr>
          <a:xfrm>
            <a:off x="0" y="540192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KhPØm</a:t>
            </a:r>
            <a:r>
              <a:rPr lang="en-IN" dirty="0"/>
              <a:t> ©</a:t>
            </a:r>
            <a:r>
              <a:rPr lang="en-IN" dirty="0" err="1"/>
              <a:t>WVôNØm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LôjR</a:t>
            </a:r>
            <a:r>
              <a:rPr lang="en-IN" dirty="0"/>
              <a:t> Gu ®</a:t>
            </a:r>
            <a:r>
              <a:rPr lang="en-IN" dirty="0" err="1"/>
              <a:t>ÑYôNØm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FD92C-65FE-45CF-BA13-3DEC3998D608}"/>
              </a:ext>
            </a:extLst>
          </p:cNvPr>
          <p:cNvSpPr txBox="1"/>
          <p:nvPr/>
        </p:nvSpPr>
        <p:spPr>
          <a:xfrm>
            <a:off x="-10633" y="53918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ÅQpX</a:t>
            </a:r>
            <a:r>
              <a:rPr lang="en-IN" dirty="0"/>
              <a:t> AÕ </a:t>
            </a:r>
            <a:r>
              <a:rPr lang="en-IN" dirty="0" err="1"/>
              <a:t>Nj§Vm</a:t>
            </a:r>
            <a:endParaRPr lang="en-IN" dirty="0"/>
          </a:p>
          <a:p>
            <a:r>
              <a:rPr lang="en-IN" dirty="0" err="1"/>
              <a:t>úSNûW</a:t>
            </a:r>
            <a:r>
              <a:rPr lang="en-IN" dirty="0"/>
              <a:t> </a:t>
            </a:r>
            <a:r>
              <a:rPr lang="en-IN" dirty="0" err="1"/>
              <a:t>LôiúTu</a:t>
            </a:r>
            <a:r>
              <a:rPr lang="en-IN" dirty="0"/>
              <a:t> ¨</a:t>
            </a:r>
            <a:r>
              <a:rPr lang="en-IN" dirty="0" err="1"/>
              <a:t>fNVm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378D4-1F72-48A6-BAD1-2469B0DD5D31}"/>
              </a:ext>
            </a:extLst>
          </p:cNvPr>
          <p:cNvSpPr txBox="1"/>
          <p:nvPr/>
        </p:nvSpPr>
        <p:spPr>
          <a:xfrm>
            <a:off x="-1" y="539183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sv-SE" dirty="0"/>
              <a:t>Gu BûN Juß Uôj§WúU</a:t>
            </a:r>
          </a:p>
          <a:p>
            <a:r>
              <a:rPr lang="en-IN" dirty="0"/>
              <a:t>®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Åh¥p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LôiTúR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A1CCB-9AE4-4E1A-8C11-441761AB8776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LôÔúYu</a:t>
            </a:r>
            <a:r>
              <a:rPr lang="en-IN" dirty="0"/>
              <a:t> </a:t>
            </a:r>
            <a:r>
              <a:rPr lang="en-IN" dirty="0" err="1"/>
              <a:t>LôÔúYu</a:t>
            </a:r>
            <a:endParaRPr lang="en-IN" dirty="0"/>
          </a:p>
          <a:p>
            <a:r>
              <a:rPr lang="en-IN" dirty="0" err="1"/>
              <a:t>úSNûW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LôÔúYu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E9B58-969B-459B-80AB-1260A7BB1F2E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Ak¨V</a:t>
            </a:r>
            <a:r>
              <a:rPr lang="en-IN" dirty="0"/>
              <a:t> </a:t>
            </a:r>
            <a:r>
              <a:rPr lang="en-IN" dirty="0" err="1"/>
              <a:t>LiL</a:t>
            </a:r>
            <a:r>
              <a:rPr lang="en-IN" dirty="0"/>
              <a:t>[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ApX</a:t>
            </a:r>
            <a:endParaRPr lang="en-IN" dirty="0"/>
          </a:p>
          <a:p>
            <a:r>
              <a:rPr lang="en-IN" dirty="0" err="1"/>
              <a:t>ùNôkR</a:t>
            </a:r>
            <a:r>
              <a:rPr lang="en-IN" dirty="0"/>
              <a:t> </a:t>
            </a:r>
            <a:r>
              <a:rPr lang="en-IN" dirty="0" err="1"/>
              <a:t>LiL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LôÔúYu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224CA-3781-41B7-8852-73E9B6F1F6F3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Li½¬u Ts[jRôd¡úX</a:t>
            </a:r>
          </a:p>
          <a:p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YôÝúYu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71694-5A88-4F70-83F2-F014DAA0A90A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LiêÓm</a:t>
            </a:r>
            <a:r>
              <a:rPr lang="en-IN" dirty="0"/>
              <a:t> </a:t>
            </a:r>
            <a:r>
              <a:rPr lang="en-IN" dirty="0" err="1"/>
              <a:t>ùSô</a:t>
            </a:r>
            <a:r>
              <a:rPr lang="en-IN" dirty="0"/>
              <a:t>¥ </a:t>
            </a:r>
            <a:r>
              <a:rPr lang="en-IN" dirty="0" err="1"/>
              <a:t>úSWj§p</a:t>
            </a:r>
            <a:endParaRPr lang="en-IN" dirty="0"/>
          </a:p>
          <a:p>
            <a:r>
              <a:rPr lang="en-IN" dirty="0" err="1"/>
              <a:t>úNoúYu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©</a:t>
            </a:r>
            <a:r>
              <a:rPr lang="en-IN" dirty="0" err="1"/>
              <a:t>ëXô</a:t>
            </a:r>
            <a:r>
              <a:rPr lang="en-IN" dirty="0"/>
              <a:t> ¾Wj§p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0D2E1-E9C3-4660-B2E1-7A08127737A6}"/>
              </a:ext>
            </a:extLst>
          </p:cNvPr>
          <p:cNvSpPr txBox="1"/>
          <p:nvPr/>
        </p:nvSpPr>
        <p:spPr>
          <a:xfrm>
            <a:off x="0" y="54019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úULm</a:t>
            </a:r>
            <a:r>
              <a:rPr lang="en-IN" dirty="0"/>
              <a:t> </a:t>
            </a:r>
            <a:r>
              <a:rPr lang="en-IN" dirty="0" err="1"/>
              <a:t>GÝm©f</a:t>
            </a:r>
            <a:r>
              <a:rPr lang="en-IN" dirty="0"/>
              <a:t> </a:t>
            </a:r>
            <a:r>
              <a:rPr lang="en-IN" dirty="0" err="1"/>
              <a:t>ùNpÛúR</a:t>
            </a:r>
            <a:endParaRPr lang="en-IN" dirty="0"/>
          </a:p>
          <a:p>
            <a:r>
              <a:rPr lang="pl-PL" dirty="0"/>
              <a:t>Lô]ô²u KWm LôÔúR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213D9-404D-4D45-A0DA-74E1FE603EC2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BNôTôNm</a:t>
            </a:r>
            <a:r>
              <a:rPr lang="en-IN" dirty="0"/>
              <a:t> </a:t>
            </a:r>
            <a:r>
              <a:rPr lang="en-IN" dirty="0" err="1"/>
              <a:t>BÏm</a:t>
            </a:r>
            <a:r>
              <a:rPr lang="en-IN" dirty="0"/>
              <a:t> </a:t>
            </a:r>
            <a:r>
              <a:rPr lang="en-IN" dirty="0" err="1"/>
              <a:t>LhûPúV</a:t>
            </a:r>
            <a:endParaRPr lang="en-IN" dirty="0"/>
          </a:p>
          <a:p>
            <a:r>
              <a:rPr lang="en-IN" dirty="0" err="1"/>
              <a:t>AßjùR±k§ÓúYôúU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41868-F07A-4088-88F8-65C76AC878B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ÑjRÚm</a:t>
            </a:r>
            <a:endParaRPr lang="en-IN" dirty="0"/>
          </a:p>
          <a:p>
            <a:r>
              <a:rPr lang="en-IN" dirty="0" err="1"/>
              <a:t>UiÁÕ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£</a:t>
            </a:r>
            <a:r>
              <a:rPr lang="en-IN" dirty="0" err="1"/>
              <a:t>jRÚm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159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2021-01-04T06:51:16Z</dcterms:modified>
</cp:coreProperties>
</file>