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F89-1DE2-4F56-BDBD-0C35E24E59D9}"/>
              </a:ext>
            </a:extLst>
          </p:cNvPr>
          <p:cNvSpPr txBox="1"/>
          <p:nvPr/>
        </p:nvSpPr>
        <p:spPr>
          <a:xfrm>
            <a:off x="0" y="546064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ùLôpùLôRô</a:t>
            </a:r>
            <a:r>
              <a:rPr lang="en-IN" sz="4100" dirty="0"/>
              <a:t> úUh¥²úX </a:t>
            </a:r>
            <a:r>
              <a:rPr lang="en-IN" sz="4100" dirty="0" err="1"/>
              <a:t>ùLôåWTô</a:t>
            </a:r>
            <a:r>
              <a:rPr lang="en-IN" sz="4100" dirty="0"/>
              <a:t>® </a:t>
            </a:r>
            <a:r>
              <a:rPr lang="en-IN" sz="4100" dirty="0" err="1"/>
              <a:t>GkRàdLôn</a:t>
            </a:r>
            <a:endParaRPr lang="en-IN" sz="4100" dirty="0"/>
          </a:p>
          <a:p>
            <a:r>
              <a:rPr lang="en-IN" sz="4100" dirty="0" err="1"/>
              <a:t>Ït</a:t>
            </a:r>
            <a:r>
              <a:rPr lang="en-IN" sz="4100" dirty="0"/>
              <a:t>\ª</a:t>
            </a:r>
            <a:r>
              <a:rPr lang="en-IN" sz="4100" dirty="0" err="1"/>
              <a:t>pXôR</a:t>
            </a:r>
            <a:r>
              <a:rPr lang="en-IN" sz="4100" dirty="0"/>
              <a:t> </a:t>
            </a:r>
            <a:r>
              <a:rPr lang="en-IN" sz="4100" dirty="0" err="1"/>
              <a:t>úRY</a:t>
            </a:r>
            <a:r>
              <a:rPr lang="en-IN" sz="4100" dirty="0"/>
              <a:t> </a:t>
            </a:r>
            <a:r>
              <a:rPr lang="en-IN" sz="4100" dirty="0" err="1"/>
              <a:t>ÏUôWu</a:t>
            </a:r>
            <a:r>
              <a:rPr lang="en-IN" sz="4100" dirty="0"/>
              <a:t> </a:t>
            </a:r>
            <a:r>
              <a:rPr lang="es-ES" sz="4100" dirty="0"/>
              <a:t>ÏÚ§ </a:t>
            </a:r>
            <a:r>
              <a:rPr lang="es-ES" sz="4100" dirty="0" err="1"/>
              <a:t>Y¥kúR</a:t>
            </a:r>
            <a:r>
              <a:rPr lang="es-ES" sz="4100" dirty="0"/>
              <a:t> </a:t>
            </a:r>
            <a:r>
              <a:rPr lang="es-ES" sz="4100" dirty="0" err="1"/>
              <a:t>ùRôe</a:t>
            </a:r>
            <a:r>
              <a:rPr lang="es-ES" sz="4100" dirty="0"/>
              <a:t>¡]</a:t>
            </a:r>
            <a:r>
              <a:rPr lang="es-ES" sz="4100" dirty="0" err="1"/>
              <a:t>ôo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35357-8AA3-4D87-A724-350CAFE835AA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úU</a:t>
            </a:r>
            <a:r>
              <a:rPr lang="en-IN" dirty="0"/>
              <a:t> ¿ §\</a:t>
            </a:r>
            <a:r>
              <a:rPr lang="en-IN" dirty="0" err="1"/>
              <a:t>YôúVô</a:t>
            </a:r>
            <a:endParaRPr lang="en-IN" dirty="0"/>
          </a:p>
          <a:p>
            <a:r>
              <a:rPr lang="en-IN" dirty="0" err="1"/>
              <a:t>EÚÏm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¿ </a:t>
            </a:r>
            <a:r>
              <a:rPr lang="en-IN" dirty="0" err="1"/>
              <a:t>úL</a:t>
            </a:r>
            <a:r>
              <a:rPr lang="en-IN" dirty="0"/>
              <a:t>[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1D52C-6276-4926-B0A6-27D7B0077B08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LWm</a:t>
            </a:r>
            <a:r>
              <a:rPr lang="en-IN" dirty="0"/>
              <a:t> Tt±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SPjR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ùSgûN</a:t>
            </a:r>
            <a:r>
              <a:rPr lang="en-IN" dirty="0"/>
              <a:t> </a:t>
            </a:r>
            <a:r>
              <a:rPr lang="en-IN" dirty="0" err="1"/>
              <a:t>BYXôn</a:t>
            </a:r>
            <a:r>
              <a:rPr lang="en-IN" dirty="0"/>
              <a:t> </a:t>
            </a:r>
            <a:r>
              <a:rPr lang="en-IN" dirty="0" err="1"/>
              <a:t>RhÓ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56908-89C6-445F-B8BD-118FCD322257}"/>
              </a:ext>
            </a:extLst>
          </p:cNvPr>
          <p:cNvSpPr txBox="1"/>
          <p:nvPr/>
        </p:nvSpPr>
        <p:spPr>
          <a:xfrm>
            <a:off x="0" y="53912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NôTeLs</a:t>
            </a:r>
            <a:r>
              <a:rPr lang="en-IN" dirty="0"/>
              <a:t> </a:t>
            </a:r>
            <a:r>
              <a:rPr lang="en-IN" dirty="0" err="1"/>
              <a:t>ÑUkRôúW</a:t>
            </a:r>
            <a:endParaRPr lang="en-IN" dirty="0"/>
          </a:p>
          <a:p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TôÓThPôo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6CCD1-491E-4EDC-98A2-9D9F2B945FC2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TôYªpXôR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endParaRPr lang="en-IN" dirty="0"/>
          </a:p>
          <a:p>
            <a:r>
              <a:rPr lang="en-IN" dirty="0" err="1"/>
              <a:t>TôRLu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ùRôe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C0429-A387-4169-B7BF-3F6052CE4A3A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U¥k§Óm Uuà«odLôn</a:t>
            </a:r>
          </a:p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CZkúRôWôn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0467F-E00E-4DC0-A169-0A1EEF83F0E0}"/>
              </a:ext>
            </a:extLst>
          </p:cNvPr>
          <p:cNvSpPr txBox="1"/>
          <p:nvPr/>
        </p:nvSpPr>
        <p:spPr>
          <a:xfrm>
            <a:off x="0" y="53918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Uô£pXôR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endParaRPr lang="en-IN" dirty="0"/>
          </a:p>
          <a:p>
            <a:r>
              <a:rPr lang="pt-BR" dirty="0"/>
              <a:t>êu\ô¦ Á§²p ùRôe¡]ôo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528C7-212C-4F55-B772-510500010EAC}"/>
              </a:ext>
            </a:extLst>
          </p:cNvPr>
          <p:cNvSpPr txBox="1"/>
          <p:nvPr/>
        </p:nvSpPr>
        <p:spPr>
          <a:xfrm>
            <a:off x="0" y="540191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CWjRj§u ùTÚùYs[m KP</a:t>
            </a:r>
          </a:p>
          <a:p>
            <a:r>
              <a:rPr lang="pl-PL" dirty="0"/>
              <a:t>CWh£l©u S§ Gu²p TôV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69C1-502B-4CD9-AAC2-D2E9A4505CDE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BRW®pXô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endParaRPr lang="en-IN" dirty="0"/>
          </a:p>
          <a:p>
            <a:r>
              <a:rPr lang="en-IN" dirty="0" err="1"/>
              <a:t>AúLôW</a:t>
            </a:r>
            <a:r>
              <a:rPr lang="en-IN" dirty="0"/>
              <a:t> </a:t>
            </a:r>
            <a:r>
              <a:rPr lang="en-IN" dirty="0" err="1"/>
              <a:t>Lôh£Vôn</a:t>
            </a:r>
            <a:r>
              <a:rPr lang="en-IN" dirty="0"/>
              <a:t> </a:t>
            </a:r>
            <a:r>
              <a:rPr lang="en-IN" dirty="0" err="1"/>
              <a:t>ùRôe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6AB5D-FE36-4630-B69B-FBE196EEDE40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Lôh</a:t>
            </a:r>
            <a:r>
              <a:rPr lang="en-IN" dirty="0"/>
              <a:t>£ </a:t>
            </a:r>
            <a:r>
              <a:rPr lang="en-IN" dirty="0" err="1"/>
              <a:t>CúRô</a:t>
            </a:r>
            <a:endParaRPr lang="en-IN" dirty="0"/>
          </a:p>
          <a:p>
            <a:r>
              <a:rPr lang="en-IN" dirty="0" err="1"/>
              <a:t>Li¥ÓYôúV</a:t>
            </a:r>
            <a:r>
              <a:rPr lang="en-IN" dirty="0"/>
              <a:t> Li </a:t>
            </a:r>
            <a:r>
              <a:rPr lang="en-IN" dirty="0" err="1"/>
              <a:t>LXeL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B2457-4BC0-4EBE-8CB3-2588E328BA1B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L¥] U]Øm EÚ¡ÓúU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Au©úX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2021-01-10T13:56:37Z</dcterms:modified>
</cp:coreProperties>
</file>