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55DEC-A2AA-4D59-9C89-BBB7397F567E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®X¡]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ToYReLs</a:t>
            </a:r>
            <a:r>
              <a:rPr lang="en-IN" dirty="0"/>
              <a:t> ¨</a:t>
            </a:r>
            <a:r>
              <a:rPr lang="en-IN" dirty="0" err="1"/>
              <a:t>ûXùTVokRôÛm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D243-7806-4ACF-AE52-F5A2AD33389E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DDBB9-2A5B-4BD0-A4BA-68BCF270764D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C68EB-785B-4C74-B0C8-4FD825A678D5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U\</a:t>
            </a:r>
            <a:r>
              <a:rPr lang="en-IN" dirty="0" err="1"/>
              <a:t>kRôÛm</a:t>
            </a:r>
            <a:endParaRPr lang="en-IN" dirty="0"/>
          </a:p>
          <a:p>
            <a:r>
              <a:rPr lang="en-IN" dirty="0" err="1"/>
              <a:t>RLlTu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ûL®hPôÛm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9E0A7-B4FB-4445-9D49-7E3E27AF34E3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4B2DF-43C3-46F6-B257-C955E7D335E8}"/>
              </a:ext>
            </a:extLst>
          </p:cNvPr>
          <p:cNvSpPr txBox="1"/>
          <p:nvPr/>
        </p:nvSpPr>
        <p:spPr>
          <a:xfrm>
            <a:off x="-1" y="540192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Et\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U\</a:t>
            </a:r>
            <a:r>
              <a:rPr lang="en-IN" dirty="0" err="1"/>
              <a:t>kRôÛm</a:t>
            </a:r>
            <a:endParaRPr lang="en-IN" dirty="0"/>
          </a:p>
          <a:p>
            <a:r>
              <a:rPr lang="en-IN" dirty="0" err="1"/>
              <a:t>ùTtú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ùYßjRôÛm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32FEB-06FE-4954-8B23-6E08A3B76237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152AA-3E83-4250-839A-66837D91A723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ùYßjRôÛm</a:t>
            </a:r>
            <a:endParaRPr lang="en-IN" dirty="0"/>
          </a:p>
          <a:p>
            <a:r>
              <a:rPr lang="en-IN" dirty="0"/>
              <a:t>ER± </a:t>
            </a:r>
            <a:r>
              <a:rPr lang="en-IN" dirty="0" err="1"/>
              <a:t>Guû</a:t>
            </a:r>
            <a:r>
              <a:rPr lang="en-IN" dirty="0"/>
              <a:t>] Rs°®</a:t>
            </a:r>
            <a:r>
              <a:rPr lang="en-IN" dirty="0" err="1"/>
              <a:t>hPôÛm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5076-D040-4F0E-AF48-5B609366DC40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50EB-CF6B-4266-98AB-89187A92C2B3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Tô®VôL</a:t>
            </a:r>
            <a:r>
              <a:rPr lang="en-IN" dirty="0"/>
              <a:t> </a:t>
            </a:r>
            <a:r>
              <a:rPr lang="en-IN" dirty="0" err="1"/>
              <a:t>CÚkR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CWjRjRôúX</a:t>
            </a:r>
            <a:r>
              <a:rPr lang="en-IN" dirty="0"/>
              <a:t> ùTtßdùLôi¼o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121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2021-01-04T07:07:11Z</dcterms:modified>
</cp:coreProperties>
</file>