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29079-B643-4B1A-8F28-9CF206F6B8DC}"/>
              </a:ext>
            </a:extLst>
          </p:cNvPr>
          <p:cNvSpPr txBox="1"/>
          <p:nvPr/>
        </p:nvSpPr>
        <p:spPr>
          <a:xfrm>
            <a:off x="0" y="54016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Õ§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ùNÛj§úV</a:t>
            </a:r>
            <a:r>
              <a:rPr lang="en-IN" dirty="0"/>
              <a:t> </a:t>
            </a:r>
            <a:r>
              <a:rPr lang="en-IN" dirty="0" err="1"/>
              <a:t>Sôm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çVYûW</a:t>
            </a:r>
            <a:r>
              <a:rPr lang="en-IN" dirty="0"/>
              <a:t> </a:t>
            </a:r>
            <a:r>
              <a:rPr lang="en-IN" dirty="0" err="1"/>
              <a:t>TôÓúYôm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D9A2C-DC30-451F-BAE4-A37845D37A2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úTôt</a:t>
            </a:r>
            <a:r>
              <a:rPr lang="en-IN" dirty="0"/>
              <a:t>± </a:t>
            </a:r>
            <a:r>
              <a:rPr lang="en-IN" dirty="0" err="1"/>
              <a:t>Õ§lúTôúU</a:t>
            </a:r>
            <a:endParaRPr lang="en-IN" dirty="0"/>
          </a:p>
          <a:p>
            <a:r>
              <a:rPr lang="en-IN" dirty="0" err="1"/>
              <a:t>YôgûNÙPu</a:t>
            </a:r>
            <a:r>
              <a:rPr lang="en-IN" dirty="0"/>
              <a:t> §]m </a:t>
            </a:r>
            <a:r>
              <a:rPr lang="en-IN" dirty="0" err="1"/>
              <a:t>Õ§lúTôúU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EBA38-1C2E-4918-B511-232A67B81CB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TôÓúYôm</a:t>
            </a:r>
            <a:endParaRPr lang="en-IN" dirty="0"/>
          </a:p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Õ§j§ÓúYôm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DCE92-2814-40AB-8723-4C8771A30EEF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úLì©u úNWô©u Õ§dÏÕ</a:t>
            </a:r>
          </a:p>
          <a:p>
            <a:r>
              <a:rPr lang="en-IN" dirty="0" err="1"/>
              <a:t>TWúXôL</a:t>
            </a:r>
            <a:r>
              <a:rPr lang="en-IN" dirty="0"/>
              <a:t> </a:t>
            </a:r>
            <a:r>
              <a:rPr lang="en-IN" dirty="0" err="1"/>
              <a:t>êlTo</a:t>
            </a:r>
            <a:r>
              <a:rPr lang="en-IN" dirty="0"/>
              <a:t> </a:t>
            </a:r>
            <a:r>
              <a:rPr lang="en-IN" dirty="0" err="1"/>
              <a:t>áhPm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BE086-CC9B-422A-9895-70E33AE6A1C5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ÁhT¬u</a:t>
            </a:r>
            <a:r>
              <a:rPr lang="es-ES" dirty="0"/>
              <a:t> Es[m </a:t>
            </a:r>
            <a:r>
              <a:rPr lang="es-ES" dirty="0" err="1"/>
              <a:t>U¡ZúY</a:t>
            </a:r>
            <a:endParaRPr lang="es-ES" dirty="0"/>
          </a:p>
          <a:p>
            <a:r>
              <a:rPr lang="en-IN" dirty="0"/>
              <a:t>Uô²Po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Õ§lúTôúU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4C06-2042-43D7-9AC1-D5694497DDA1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çRoLs</a:t>
            </a:r>
            <a:r>
              <a:rPr lang="en-IN" dirty="0"/>
              <a:t> </a:t>
            </a:r>
            <a:r>
              <a:rPr lang="en-IN" dirty="0" err="1"/>
              <a:t>áhPm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  <a:p>
            <a:r>
              <a:rPr lang="en-IN" dirty="0" err="1"/>
              <a:t>ùYiÔûP</a:t>
            </a:r>
            <a:r>
              <a:rPr lang="en-IN" dirty="0"/>
              <a:t> </a:t>
            </a:r>
            <a:r>
              <a:rPr lang="en-IN" dirty="0" err="1"/>
              <a:t>A¦kÕ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C8960-2B56-4F1D-9A88-9C4A266EC404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úTôt±úV</a:t>
            </a:r>
            <a:endParaRPr lang="en-IN" dirty="0"/>
          </a:p>
          <a:p>
            <a:r>
              <a:rPr lang="de-DE" dirty="0"/>
              <a:t>T¬ÑjR Es[júRôÓ Õ§lúTôúU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F04A0-F52A-4E1C-A6E4-2984BCC3C6E3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 T\</a:t>
            </a:r>
            <a:r>
              <a:rPr lang="en-IN" dirty="0" err="1"/>
              <a:t>ûYLs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  <a:p>
            <a:r>
              <a:rPr lang="en-IN" dirty="0" err="1"/>
              <a:t>LôûX</a:t>
            </a:r>
            <a:r>
              <a:rPr lang="en-IN" dirty="0"/>
              <a:t> </a:t>
            </a:r>
            <a:r>
              <a:rPr lang="en-IN" dirty="0" err="1"/>
              <a:t>UôûX«p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E35CE-D33D-4657-BD1D-59D82D446B8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úRYû</a:t>
            </a:r>
            <a:r>
              <a:rPr lang="en-IN" dirty="0"/>
              <a:t>] </a:t>
            </a:r>
            <a:r>
              <a:rPr lang="en-IN" dirty="0" err="1"/>
              <a:t>SôØm</a:t>
            </a:r>
            <a:r>
              <a:rPr lang="en-IN" dirty="0"/>
              <a:t> </a:t>
            </a:r>
            <a:r>
              <a:rPr lang="en-IN" dirty="0" err="1"/>
              <a:t>úTôt±úV</a:t>
            </a:r>
            <a:endParaRPr lang="en-IN" dirty="0"/>
          </a:p>
          <a:p>
            <a:r>
              <a:rPr lang="en-IN" dirty="0" err="1"/>
              <a:t>BYÛPu</a:t>
            </a:r>
            <a:r>
              <a:rPr lang="en-IN" dirty="0"/>
              <a:t> §]m </a:t>
            </a:r>
            <a:r>
              <a:rPr lang="en-IN" dirty="0" err="1"/>
              <a:t>Õ§lúTôúU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916DB-8EC4-4063-944D-275462A6E655}"/>
              </a:ext>
            </a:extLst>
          </p:cNvPr>
          <p:cNvSpPr txBox="1"/>
          <p:nvPr/>
        </p:nvSpPr>
        <p:spPr>
          <a:xfrm>
            <a:off x="0" y="53912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ÑYôNØs</a:t>
            </a:r>
            <a:r>
              <a:rPr lang="en-IN" dirty="0"/>
              <a:t>[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  <a:p>
            <a:r>
              <a:rPr lang="en-IN" dirty="0" err="1"/>
              <a:t>úRYû</a:t>
            </a:r>
            <a:r>
              <a:rPr lang="en-IN" dirty="0"/>
              <a:t>] §]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Õ§dÏÕ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129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2021-01-04T07:17:38Z</dcterms:modified>
</cp:coreProperties>
</file>