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6CBEA-3294-493C-9E3C-3EB35DD2C8CD}"/>
              </a:ext>
            </a:extLst>
          </p:cNvPr>
          <p:cNvSpPr txBox="1"/>
          <p:nvPr/>
        </p:nvSpPr>
        <p:spPr>
          <a:xfrm>
            <a:off x="0" y="539129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ùYt</a:t>
            </a:r>
            <a:r>
              <a:rPr lang="en-IN" dirty="0"/>
              <a:t>±</a:t>
            </a:r>
          </a:p>
          <a:p>
            <a:r>
              <a:rPr lang="en-IN" dirty="0" err="1"/>
              <a:t>Guú</a:t>
            </a:r>
            <a:r>
              <a:rPr lang="en-IN" dirty="0"/>
              <a:t>\ </a:t>
            </a:r>
            <a:r>
              <a:rPr lang="en-IN" dirty="0" err="1"/>
              <a:t>ØZe¡ÓúYôm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B3AED-7DDA-4ABA-BA0D-FCD8F778ACF5}"/>
              </a:ext>
            </a:extLst>
          </p:cNvPr>
          <p:cNvSpPr txBox="1"/>
          <p:nvPr/>
        </p:nvSpPr>
        <p:spPr>
          <a:xfrm>
            <a:off x="0" y="540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Wô_u</a:t>
            </a:r>
            <a:r>
              <a:rPr lang="en-IN" dirty="0"/>
              <a:t>. </a:t>
            </a:r>
            <a:r>
              <a:rPr lang="en-IN" dirty="0" err="1"/>
              <a:t>SmúUôÓ</a:t>
            </a:r>
            <a:r>
              <a:rPr lang="en-IN" dirty="0"/>
              <a:t> </a:t>
            </a:r>
            <a:r>
              <a:rPr lang="en-IN" dirty="0" err="1"/>
              <a:t>CÚlT</a:t>
            </a:r>
            <a:r>
              <a:rPr lang="en-IN" dirty="0"/>
              <a:t>§]</a:t>
            </a:r>
            <a:r>
              <a:rPr lang="en-IN" dirty="0" err="1"/>
              <a:t>ôúX</a:t>
            </a:r>
            <a:endParaRPr lang="en-IN" dirty="0"/>
          </a:p>
          <a:p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ØZe¡ÓúYôm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9EF51-6681-493F-8CF7-DB34873357F5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ùNeLPúX</a:t>
            </a:r>
            <a:r>
              <a:rPr lang="en-IN" dirty="0"/>
              <a:t> </a:t>
            </a:r>
            <a:r>
              <a:rPr lang="en-IN" dirty="0" err="1"/>
              <a:t>ùNeLPúX</a:t>
            </a:r>
            <a:r>
              <a:rPr lang="en-IN" dirty="0"/>
              <a:t> </a:t>
            </a:r>
            <a:r>
              <a:rPr lang="en-IN" dirty="0" err="1"/>
              <a:t>GmUôj§Wm</a:t>
            </a:r>
            <a:endParaRPr lang="en-IN" dirty="0"/>
          </a:p>
          <a:p>
            <a:r>
              <a:rPr lang="en-IN" dirty="0" err="1"/>
              <a:t>ùNeúLôXôm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 Gu²p </a:t>
            </a:r>
            <a:r>
              <a:rPr lang="en-IN" dirty="0" err="1"/>
              <a:t>CÚdûL«úX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C896E-4DF0-4BED-B37F-F69151CED9CD}"/>
              </a:ext>
            </a:extLst>
          </p:cNvPr>
          <p:cNvSpPr txBox="1"/>
          <p:nvPr/>
        </p:nvSpPr>
        <p:spPr>
          <a:xfrm>
            <a:off x="-1" y="540247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ùNôpÛ¡ú</a:t>
            </a:r>
            <a:r>
              <a:rPr lang="en-IN" dirty="0"/>
              <a:t>\u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Wô_ô</a:t>
            </a:r>
            <a:r>
              <a:rPr lang="en-IN" dirty="0"/>
              <a:t> </a:t>
            </a:r>
            <a:r>
              <a:rPr lang="en-IN" dirty="0" err="1"/>
              <a:t>SôUj§úX</a:t>
            </a:r>
            <a:endParaRPr lang="en-IN" dirty="0"/>
          </a:p>
          <a:p>
            <a:r>
              <a:rPr lang="en-IN" dirty="0" err="1"/>
              <a:t>ùNeLPúX</a:t>
            </a:r>
            <a:r>
              <a:rPr lang="en-IN" dirty="0"/>
              <a:t> </a:t>
            </a:r>
            <a:r>
              <a:rPr lang="en-IN" dirty="0" err="1"/>
              <a:t>ùNeLPúX</a:t>
            </a:r>
            <a:r>
              <a:rPr lang="en-IN" dirty="0"/>
              <a:t> Y¯®</a:t>
            </a:r>
            <a:r>
              <a:rPr lang="en-IN" dirty="0" err="1"/>
              <a:t>h¥Ó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8A5F5-72D3-4B5D-A09E-FF1E0E779DFE}"/>
              </a:ext>
            </a:extLst>
          </p:cNvPr>
          <p:cNvSpPr txBox="1"/>
          <p:nvPr/>
        </p:nvSpPr>
        <p:spPr>
          <a:xfrm>
            <a:off x="0" y="54016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úLô</a:t>
            </a:r>
            <a:r>
              <a:rPr lang="en-IN" dirty="0"/>
              <a:t>`ª</a:t>
            </a:r>
            <a:r>
              <a:rPr lang="en-IN" dirty="0" err="1"/>
              <a:t>Óm</a:t>
            </a:r>
            <a:r>
              <a:rPr lang="en-IN" dirty="0"/>
              <a:t> </a:t>
            </a:r>
            <a:r>
              <a:rPr lang="en-IN" dirty="0" err="1"/>
              <a:t>úLô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VôjúR</a:t>
            </a:r>
            <a:r>
              <a:rPr lang="en-IN" dirty="0"/>
              <a:t> </a:t>
            </a:r>
            <a:r>
              <a:rPr lang="en-IN" dirty="0" err="1"/>
              <a:t>GmUôj§Wm</a:t>
            </a:r>
            <a:endParaRPr lang="en-IN" dirty="0"/>
          </a:p>
          <a:p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L°u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Gu²p </a:t>
            </a:r>
            <a:r>
              <a:rPr lang="en-IN" dirty="0" err="1"/>
              <a:t>CÚdûL«úX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A9AF4-ADF9-4323-9082-87AA1EF15590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CúVÑ®u SôUj§p YÚ¡uú\u Sôu</a:t>
            </a:r>
          </a:p>
          <a:p>
            <a:r>
              <a:rPr lang="en-IN" dirty="0" err="1"/>
              <a:t>ùYt</a:t>
            </a:r>
            <a:r>
              <a:rPr lang="en-IN" dirty="0"/>
              <a:t>± ÅW]</a:t>
            </a:r>
            <a:r>
              <a:rPr lang="en-IN" dirty="0" err="1"/>
              <a:t>ôn</a:t>
            </a:r>
            <a:r>
              <a:rPr lang="en-IN" dirty="0"/>
              <a:t> §</a:t>
            </a:r>
            <a:r>
              <a:rPr lang="en-IN" dirty="0" err="1"/>
              <a:t>Úm©ÓúYu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4099D-CDF1-40DB-9281-68B8A302B951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NôjRôú</a:t>
            </a:r>
            <a:r>
              <a:rPr lang="en-IN" dirty="0"/>
              <a:t>] </a:t>
            </a:r>
            <a:r>
              <a:rPr lang="en-IN" dirty="0" err="1"/>
              <a:t>NôjRôú</a:t>
            </a:r>
            <a:r>
              <a:rPr lang="en-IN" dirty="0"/>
              <a:t>] </a:t>
            </a:r>
            <a:r>
              <a:rPr lang="en-IN" dirty="0" err="1"/>
              <a:t>GmUôj§Wm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ÕûQVôL</a:t>
            </a:r>
            <a:r>
              <a:rPr lang="en-IN" dirty="0"/>
              <a:t> </a:t>
            </a:r>
            <a:r>
              <a:rPr lang="en-IN" dirty="0" err="1"/>
              <a:t>CÚdûL«úX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D7040-39C4-4EAB-95BA-258991E44B4F}"/>
              </a:ext>
            </a:extLst>
          </p:cNvPr>
          <p:cNvSpPr txBox="1"/>
          <p:nvPr/>
        </p:nvSpPr>
        <p:spPr>
          <a:xfrm>
            <a:off x="-1" y="540246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YN]</a:t>
            </a:r>
            <a:r>
              <a:rPr lang="en-IN" dirty="0" err="1"/>
              <a:t>Uôm</a:t>
            </a:r>
            <a:r>
              <a:rPr lang="en-IN" dirty="0"/>
              <a:t> </a:t>
            </a:r>
            <a:r>
              <a:rPr lang="en-IN" dirty="0" err="1"/>
              <a:t>ThPVjûR</a:t>
            </a:r>
            <a:r>
              <a:rPr lang="en-IN" dirty="0"/>
              <a:t> </a:t>
            </a:r>
            <a:r>
              <a:rPr lang="en-IN" dirty="0" err="1"/>
              <a:t>GÓjÕ</a:t>
            </a:r>
            <a:r>
              <a:rPr lang="en-IN" dirty="0"/>
              <a:t> §]m</a:t>
            </a:r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SôUj§p</a:t>
            </a:r>
            <a:r>
              <a:rPr lang="en-IN" dirty="0"/>
              <a:t> </a:t>
            </a:r>
            <a:r>
              <a:rPr lang="en-IN" dirty="0" err="1"/>
              <a:t>ù_VùUÓlúTu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125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2021-01-04T07:27:30Z</dcterms:modified>
</cp:coreProperties>
</file>