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64E1C-C680-4F35-B8B3-7E4B21F8D374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At×ReLs</a:t>
            </a:r>
            <a:r>
              <a:rPr lang="en-IN" dirty="0"/>
              <a:t> </a:t>
            </a:r>
            <a:r>
              <a:rPr lang="en-IN" dirty="0" err="1"/>
              <a:t>TpXô«Wm</a:t>
            </a:r>
            <a:endParaRPr lang="en-IN" dirty="0"/>
          </a:p>
          <a:p>
            <a:r>
              <a:rPr lang="en-IN" dirty="0" err="1"/>
              <a:t>AjRû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®</a:t>
            </a:r>
            <a:r>
              <a:rPr lang="en-IN" dirty="0" err="1"/>
              <a:t>Y¬dL</a:t>
            </a:r>
            <a:r>
              <a:rPr lang="en-IN" dirty="0"/>
              <a:t> </a:t>
            </a:r>
            <a:r>
              <a:rPr lang="en-IN" dirty="0" err="1"/>
              <a:t>SôÜ</a:t>
            </a:r>
            <a:r>
              <a:rPr lang="en-IN" dirty="0"/>
              <a:t> </a:t>
            </a:r>
            <a:r>
              <a:rPr lang="en-IN" dirty="0" err="1"/>
              <a:t>úTôRôÕ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A84D-E6F3-4B11-9410-73609A641E1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Yôr®p</a:t>
            </a:r>
            <a:r>
              <a:rPr lang="en-IN" dirty="0"/>
              <a:t> ¿o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SuûULÞdLôn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40C3B-A652-4027-AC1E-D45C392FB6D1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GkRu</a:t>
            </a:r>
            <a:r>
              <a:rPr lang="es-ES" dirty="0"/>
              <a:t> </a:t>
            </a:r>
            <a:r>
              <a:rPr lang="es-ES" dirty="0" err="1"/>
              <a:t>Yôr®p</a:t>
            </a:r>
            <a:r>
              <a:rPr lang="es-ES" dirty="0"/>
              <a:t> </a:t>
            </a:r>
            <a:r>
              <a:rPr lang="es-ES" dirty="0" err="1"/>
              <a:t>Y¯VôÉo</a:t>
            </a:r>
            <a:r>
              <a:rPr lang="es-ES" dirty="0"/>
              <a:t> Su± </a:t>
            </a:r>
            <a:r>
              <a:rPr lang="es-ES" dirty="0" err="1"/>
              <a:t>CúVÑúY</a:t>
            </a:r>
            <a:endParaRPr lang="es-ES" dirty="0"/>
          </a:p>
          <a:p>
            <a:r>
              <a:rPr lang="es-ES" dirty="0" err="1"/>
              <a:t>YpX</a:t>
            </a:r>
            <a:r>
              <a:rPr lang="es-ES" dirty="0"/>
              <a:t> </a:t>
            </a:r>
            <a:r>
              <a:rPr lang="es-ES" dirty="0" err="1"/>
              <a:t>Lô¬Vm</a:t>
            </a:r>
            <a:r>
              <a:rPr lang="es-ES" dirty="0"/>
              <a:t> ùNn¾o Su± </a:t>
            </a:r>
            <a:r>
              <a:rPr lang="es-ES" dirty="0" err="1"/>
              <a:t>CúVÑúY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3D00-D44E-4261-954B-51534715528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EiQ</a:t>
            </a:r>
            <a:r>
              <a:rPr lang="es-ES" dirty="0"/>
              <a:t> </a:t>
            </a:r>
            <a:r>
              <a:rPr lang="es-ES" dirty="0" err="1"/>
              <a:t>SpX</a:t>
            </a:r>
            <a:r>
              <a:rPr lang="es-ES" dirty="0"/>
              <a:t> EQY°j¾o Su± </a:t>
            </a:r>
            <a:r>
              <a:rPr lang="es-ES" dirty="0" err="1"/>
              <a:t>CúVÑúY</a:t>
            </a:r>
            <a:endParaRPr lang="es-ES" dirty="0"/>
          </a:p>
          <a:p>
            <a:r>
              <a:rPr lang="en-IN" dirty="0" err="1"/>
              <a:t>Eû</a:t>
            </a:r>
            <a:r>
              <a:rPr lang="en-IN" dirty="0"/>
              <a:t>\®Pm </a:t>
            </a:r>
            <a:r>
              <a:rPr lang="en-IN" dirty="0" err="1"/>
              <a:t>RkRRtLôn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0E82B-36C3-41C3-B5CB-DE55C6FBE8FA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LYûX«p</a:t>
            </a:r>
            <a:r>
              <a:rPr lang="en-IN" dirty="0"/>
              <a:t> </a:t>
            </a:r>
            <a:r>
              <a:rPr lang="en-IN" dirty="0" err="1"/>
              <a:t>BßRp</a:t>
            </a:r>
            <a:r>
              <a:rPr lang="en-IN" dirty="0"/>
              <a:t> Rk¾o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Bt±j</a:t>
            </a:r>
            <a:r>
              <a:rPr lang="en-IN" dirty="0"/>
              <a:t> </a:t>
            </a:r>
            <a:r>
              <a:rPr lang="en-IN" dirty="0" err="1"/>
              <a:t>úRt</a:t>
            </a:r>
            <a:r>
              <a:rPr lang="en-IN" dirty="0"/>
              <a:t>± Lôj¾úW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4FB65-E3A5-4AAD-AE7B-FB14F2FD366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LPu</a:t>
            </a:r>
            <a:r>
              <a:rPr lang="en-IN" dirty="0"/>
              <a:t> </a:t>
            </a:r>
            <a:r>
              <a:rPr lang="en-IN" dirty="0" err="1"/>
              <a:t>ùRôpûX</a:t>
            </a:r>
            <a:r>
              <a:rPr lang="en-IN" dirty="0"/>
              <a:t> ¿</a:t>
            </a:r>
            <a:r>
              <a:rPr lang="en-IN" dirty="0" err="1"/>
              <a:t>d¡ÉúW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ÑLYôrÜ</a:t>
            </a:r>
            <a:r>
              <a:rPr lang="en-IN" dirty="0"/>
              <a:t> Rk¾úW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E86B7-A9A6-46DA-AB69-9846EDBEC2A3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RôûVl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úRt±ÉúW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RLlTu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ÑUk¾úW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3DF79-0B17-46F4-A1B5-69D4C00EC96E}"/>
              </a:ext>
            </a:extLst>
          </p:cNvPr>
          <p:cNvSpPr txBox="1"/>
          <p:nvPr/>
        </p:nvSpPr>
        <p:spPr>
          <a:xfrm>
            <a:off x="0" y="541310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YÝYôUp</a:t>
            </a:r>
            <a:r>
              <a:rPr lang="en-IN" dirty="0"/>
              <a:t> Lôj¾úW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ÕûQVôÉo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133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2021-01-04T08:21:25Z</dcterms:modified>
</cp:coreProperties>
</file>