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E69A3-3B24-431A-9239-7A5EAAD92FE7}"/>
              </a:ext>
            </a:extLst>
          </p:cNvPr>
          <p:cNvSpPr txBox="1"/>
          <p:nvPr/>
        </p:nvSpPr>
        <p:spPr>
          <a:xfrm>
            <a:off x="0" y="540192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BºoY§lTôo</a:t>
            </a:r>
            <a:endParaRPr lang="en-IN" dirty="0"/>
          </a:p>
          <a:p>
            <a:r>
              <a:rPr lang="en-IN" dirty="0" err="1"/>
              <a:t>Cuß</a:t>
            </a:r>
            <a:r>
              <a:rPr lang="en-IN" dirty="0"/>
              <a:t> </a:t>
            </a:r>
            <a:r>
              <a:rPr lang="en-IN" dirty="0" err="1"/>
              <a:t>ØRp</a:t>
            </a:r>
            <a:r>
              <a:rPr lang="en-IN" dirty="0"/>
              <a:t> </a:t>
            </a:r>
            <a:r>
              <a:rPr lang="en-IN" dirty="0" err="1"/>
              <a:t>BºoY§lTôo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04A6E-41E1-4E9A-B421-45323CA49317}"/>
              </a:ext>
            </a:extLst>
          </p:cNvPr>
          <p:cNvSpPr txBox="1"/>
          <p:nvPr/>
        </p:nvSpPr>
        <p:spPr>
          <a:xfrm>
            <a:off x="0" y="540247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BºoY§lTôo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BºoY§lTôo</a:t>
            </a:r>
            <a:endParaRPr lang="en-IN" dirty="0"/>
          </a:p>
          <a:p>
            <a:r>
              <a:rPr lang="en-IN" dirty="0" err="1"/>
              <a:t>Cuß</a:t>
            </a:r>
            <a:r>
              <a:rPr lang="en-IN" dirty="0"/>
              <a:t> </a:t>
            </a:r>
            <a:r>
              <a:rPr lang="en-IN" dirty="0" err="1"/>
              <a:t>ØRp</a:t>
            </a:r>
            <a:r>
              <a:rPr lang="en-IN" dirty="0"/>
              <a:t> </a:t>
            </a:r>
            <a:r>
              <a:rPr lang="en-IN" dirty="0" err="1"/>
              <a:t>BºoY§lTôo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7D798-47D1-4BB1-898E-524052EC824E}"/>
              </a:ext>
            </a:extLst>
          </p:cNvPr>
          <p:cNvSpPr txBox="1"/>
          <p:nvPr/>
        </p:nvSpPr>
        <p:spPr>
          <a:xfrm>
            <a:off x="0" y="540192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úYûX«p</a:t>
            </a:r>
            <a:r>
              <a:rPr lang="en-IN" dirty="0"/>
              <a:t> </a:t>
            </a:r>
            <a:r>
              <a:rPr lang="en-IN" dirty="0" err="1"/>
              <a:t>BºoYôRªpûXúVô</a:t>
            </a:r>
            <a:endParaRPr lang="en-IN" dirty="0"/>
          </a:p>
          <a:p>
            <a:r>
              <a:rPr lang="en-IN" dirty="0"/>
              <a:t>¨û]</a:t>
            </a:r>
            <a:r>
              <a:rPr lang="en-IN" dirty="0" err="1"/>
              <a:t>jRûY</a:t>
            </a:r>
            <a:r>
              <a:rPr lang="en-IN" dirty="0"/>
              <a:t> ¨û\</a:t>
            </a:r>
            <a:r>
              <a:rPr lang="en-IN" dirty="0" err="1"/>
              <a:t>úY</a:t>
            </a:r>
            <a:r>
              <a:rPr lang="en-IN" dirty="0"/>
              <a:t>\®</a:t>
            </a:r>
            <a:r>
              <a:rPr lang="en-IN" dirty="0" err="1"/>
              <a:t>pûXúVô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C2880-3024-441D-AB38-BCDC7AB6069F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TôRjûR</a:t>
            </a:r>
            <a:r>
              <a:rPr lang="en-IN" dirty="0"/>
              <a:t> </a:t>
            </a:r>
            <a:r>
              <a:rPr lang="en-IN" dirty="0" err="1"/>
              <a:t>Sô¥Yô</a:t>
            </a:r>
            <a:endParaRPr lang="en-IN" dirty="0"/>
          </a:p>
          <a:p>
            <a:r>
              <a:rPr lang="en-IN" dirty="0" err="1"/>
              <a:t>Euû</a:t>
            </a:r>
            <a:r>
              <a:rPr lang="en-IN" dirty="0"/>
              <a:t>]</a:t>
            </a:r>
            <a:r>
              <a:rPr lang="en-IN" dirty="0" err="1"/>
              <a:t>VYo</a:t>
            </a:r>
            <a:r>
              <a:rPr lang="en-IN" dirty="0"/>
              <a:t> </a:t>
            </a:r>
            <a:r>
              <a:rPr lang="en-IN" dirty="0" err="1"/>
              <a:t>BºoY§lTôo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0238D-60E1-40A7-8AEE-D3A8C32BF24D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ÏÓmTj§p</a:t>
            </a:r>
            <a:r>
              <a:rPr lang="en-IN" dirty="0"/>
              <a:t> </a:t>
            </a:r>
            <a:r>
              <a:rPr lang="en-IN" dirty="0" err="1"/>
              <a:t>NUôRô</a:t>
            </a:r>
            <a:r>
              <a:rPr lang="en-IN" dirty="0"/>
              <a:t>]ª</a:t>
            </a:r>
            <a:r>
              <a:rPr lang="en-IN" dirty="0" err="1"/>
              <a:t>pûXúVô</a:t>
            </a:r>
            <a:endParaRPr lang="en-IN" dirty="0"/>
          </a:p>
          <a:p>
            <a:r>
              <a:rPr lang="pt-BR" dirty="0"/>
              <a:t>LXdLØm R®l×m YôrdûLúVô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763AD-E7BA-4347-A243-A28A377989F6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YôÚùUuß</a:t>
            </a:r>
            <a:r>
              <a:rPr lang="en-IN" dirty="0"/>
              <a:t> </a:t>
            </a:r>
            <a:r>
              <a:rPr lang="en-IN" dirty="0" err="1"/>
              <a:t>ál©Ó</a:t>
            </a:r>
            <a:r>
              <a:rPr lang="en-IN" dirty="0"/>
              <a:t> ¿</a:t>
            </a:r>
          </a:p>
          <a:p>
            <a:r>
              <a:rPr lang="en-IN" dirty="0" err="1"/>
              <a:t>NUôRô</a:t>
            </a:r>
            <a:r>
              <a:rPr lang="en-IN" dirty="0"/>
              <a:t>]m </a:t>
            </a:r>
            <a:r>
              <a:rPr lang="en-IN" dirty="0" err="1"/>
              <a:t>Rk§ÓYôo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BF8AD-41E6-43BB-923C-7CD672599557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E\</a:t>
            </a:r>
            <a:r>
              <a:rPr lang="en-IN" dirty="0" err="1"/>
              <a:t>ùYuß</a:t>
            </a:r>
            <a:r>
              <a:rPr lang="en-IN" dirty="0"/>
              <a:t> </a:t>
            </a:r>
            <a:r>
              <a:rPr lang="en-IN" dirty="0" err="1"/>
              <a:t>ùNôpX</a:t>
            </a:r>
            <a:r>
              <a:rPr lang="en-IN" dirty="0"/>
              <a:t> </a:t>
            </a:r>
            <a:r>
              <a:rPr lang="en-IN" dirty="0" err="1"/>
              <a:t>VôÚªpûXúVô</a:t>
            </a:r>
            <a:endParaRPr lang="en-IN" dirty="0"/>
          </a:p>
          <a:p>
            <a:r>
              <a:rPr lang="pt-BR" dirty="0"/>
              <a:t>E]dùLuß GÕÜm CpûXúVô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92389-7CF7-4470-A62F-3A8F4C842A25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AlTôuà</a:t>
            </a:r>
            <a:r>
              <a:rPr lang="en-IN" dirty="0"/>
              <a:t> </a:t>
            </a:r>
            <a:r>
              <a:rPr lang="en-IN" dirty="0" err="1"/>
              <a:t>ál©ÓmúTôÕ</a:t>
            </a:r>
            <a:endParaRPr lang="en-IN" dirty="0"/>
          </a:p>
          <a:p>
            <a:r>
              <a:rPr lang="pl-PL" dirty="0"/>
              <a:t>ULu(s) Guß AûQj§ÓYôo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99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2021-01-04T08:27:22Z</dcterms:modified>
</cp:coreProperties>
</file>