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B5ECEF-FA71-48F2-8711-75DB4848C32D}"/>
              </a:ext>
            </a:extLst>
          </p:cNvPr>
          <p:cNvSpPr txBox="1"/>
          <p:nvPr/>
        </p:nvSpPr>
        <p:spPr>
          <a:xfrm>
            <a:off x="0" y="540192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LpYô¬Ùm</a:t>
            </a:r>
            <a:r>
              <a:rPr lang="en-IN" dirty="0"/>
              <a:t> </a:t>
            </a:r>
            <a:r>
              <a:rPr lang="en-IN" dirty="0" err="1"/>
              <a:t>Rôe</a:t>
            </a:r>
            <a:r>
              <a:rPr lang="en-IN" dirty="0"/>
              <a:t>¡]</a:t>
            </a:r>
            <a:r>
              <a:rPr lang="en-IN" dirty="0" err="1"/>
              <a:t>úRô</a:t>
            </a:r>
            <a:endParaRPr lang="en-IN" dirty="0"/>
          </a:p>
          <a:p>
            <a:r>
              <a:rPr lang="en-IN" dirty="0" err="1"/>
              <a:t>CúVÑ®u</a:t>
            </a:r>
            <a:r>
              <a:rPr lang="en-IN" dirty="0"/>
              <a:t> £</a:t>
            </a:r>
            <a:r>
              <a:rPr lang="en-IN" dirty="0" err="1"/>
              <a:t>ÛûY</a:t>
            </a:r>
            <a:r>
              <a:rPr lang="en-IN" dirty="0"/>
              <a:t> </a:t>
            </a:r>
            <a:r>
              <a:rPr lang="en-IN" dirty="0" err="1"/>
              <a:t>TôÓLû</a:t>
            </a:r>
            <a:r>
              <a:rPr lang="en-IN" dirty="0"/>
              <a:t>[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C2742C-8E34-49DB-9E1D-4AC09460F932}"/>
              </a:ext>
            </a:extLst>
          </p:cNvPr>
          <p:cNvSpPr txBox="1"/>
          <p:nvPr/>
        </p:nvSpPr>
        <p:spPr>
          <a:xfrm>
            <a:off x="0" y="540248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CWjRùUpXôm</a:t>
            </a:r>
            <a:r>
              <a:rPr lang="en-IN" dirty="0"/>
              <a:t> </a:t>
            </a:r>
            <a:r>
              <a:rPr lang="en-IN" dirty="0" err="1"/>
              <a:t>AYo</a:t>
            </a:r>
            <a:r>
              <a:rPr lang="en-IN" dirty="0"/>
              <a:t> úU²«p</a:t>
            </a:r>
          </a:p>
          <a:p>
            <a:r>
              <a:rPr lang="en-IN" dirty="0" err="1"/>
              <a:t>S§úTôX</a:t>
            </a:r>
            <a:r>
              <a:rPr lang="en-IN" dirty="0"/>
              <a:t> ×</a:t>
            </a:r>
            <a:r>
              <a:rPr lang="en-IN" dirty="0" err="1"/>
              <a:t>WiúPôÓúR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CE7A8A-7688-48EA-9B25-9EB1F81741AA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IkÕ</a:t>
            </a:r>
            <a:r>
              <a:rPr lang="en-IN" dirty="0"/>
              <a:t> </a:t>
            </a:r>
            <a:r>
              <a:rPr lang="en-IN" dirty="0" err="1"/>
              <a:t>LiPeLs</a:t>
            </a:r>
            <a:r>
              <a:rPr lang="en-IN" dirty="0"/>
              <a:t> </a:t>
            </a:r>
            <a:r>
              <a:rPr lang="en-IN" dirty="0" err="1"/>
              <a:t>ÁhTûPV</a:t>
            </a:r>
            <a:endParaRPr lang="en-IN" dirty="0"/>
          </a:p>
          <a:p>
            <a:r>
              <a:rPr lang="en-IN" dirty="0" err="1"/>
              <a:t>IkÕ</a:t>
            </a:r>
            <a:r>
              <a:rPr lang="en-IN" dirty="0"/>
              <a:t> </a:t>
            </a:r>
            <a:r>
              <a:rPr lang="en-IN" dirty="0" err="1"/>
              <a:t>LôVeLs</a:t>
            </a:r>
            <a:r>
              <a:rPr lang="en-IN" dirty="0"/>
              <a:t> </a:t>
            </a:r>
            <a:r>
              <a:rPr lang="en-IN" dirty="0" err="1"/>
              <a:t>Ht</a:t>
            </a:r>
            <a:r>
              <a:rPr lang="en-IN" dirty="0"/>
              <a:t>\</a:t>
            </a:r>
            <a:r>
              <a:rPr lang="en-IN" dirty="0" err="1"/>
              <a:t>ôúW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CB6C03-3BF3-4211-842D-F5C79202C6C5}"/>
              </a:ext>
            </a:extLst>
          </p:cNvPr>
          <p:cNvSpPr txBox="1"/>
          <p:nvPr/>
        </p:nvSpPr>
        <p:spPr>
          <a:xfrm>
            <a:off x="-1" y="5402472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T§]</a:t>
            </a:r>
            <a:r>
              <a:rPr lang="en-IN" dirty="0" err="1"/>
              <a:t>ô«Wm</a:t>
            </a:r>
            <a:r>
              <a:rPr lang="en-IN" dirty="0"/>
              <a:t> </a:t>
            </a:r>
            <a:r>
              <a:rPr lang="en-IN" dirty="0" err="1"/>
              <a:t>úT¬p</a:t>
            </a:r>
            <a:r>
              <a:rPr lang="en-IN" dirty="0"/>
              <a:t> £\</a:t>
            </a:r>
            <a:r>
              <a:rPr lang="en-IN" dirty="0" err="1"/>
              <a:t>kRYúW</a:t>
            </a:r>
            <a:endParaRPr lang="en-IN" dirty="0"/>
          </a:p>
          <a:p>
            <a:r>
              <a:rPr lang="en-IN" dirty="0" err="1"/>
              <a:t>AZLt</a:t>
            </a:r>
            <a:r>
              <a:rPr lang="en-IN" dirty="0"/>
              <a:t>\</a:t>
            </a:r>
            <a:r>
              <a:rPr lang="en-IN" dirty="0" err="1"/>
              <a:t>YWôn</a:t>
            </a:r>
            <a:r>
              <a:rPr lang="en-IN" dirty="0"/>
              <a:t> </a:t>
            </a:r>
            <a:r>
              <a:rPr lang="en-IN" dirty="0" err="1"/>
              <a:t>ùRôe</a:t>
            </a:r>
            <a:r>
              <a:rPr lang="en-IN" dirty="0"/>
              <a:t>¡]</a:t>
            </a:r>
            <a:r>
              <a:rPr lang="en-IN" dirty="0" err="1"/>
              <a:t>ôúW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54E4A1-C3CF-4766-9C76-8E8D35BA4B66}"/>
              </a:ext>
            </a:extLst>
          </p:cNvPr>
          <p:cNvSpPr txBox="1"/>
          <p:nvPr/>
        </p:nvSpPr>
        <p:spPr>
          <a:xfrm>
            <a:off x="0" y="540192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£</a:t>
            </a:r>
            <a:r>
              <a:rPr lang="en-IN" dirty="0" err="1"/>
              <a:t>ÛûY«u</a:t>
            </a:r>
            <a:r>
              <a:rPr lang="en-IN" dirty="0"/>
              <a:t> </a:t>
            </a:r>
            <a:r>
              <a:rPr lang="en-IN" dirty="0" err="1"/>
              <a:t>CWiÓ</a:t>
            </a:r>
            <a:r>
              <a:rPr lang="en-IN" dirty="0"/>
              <a:t> Ls[</a:t>
            </a:r>
            <a:r>
              <a:rPr lang="en-IN" dirty="0" err="1"/>
              <a:t>oLú</a:t>
            </a:r>
            <a:r>
              <a:rPr lang="en-IN" dirty="0"/>
              <a:t>[</a:t>
            </a:r>
          </a:p>
          <a:p>
            <a:r>
              <a:rPr lang="en-IN" dirty="0" err="1"/>
              <a:t>úYkRu</a:t>
            </a:r>
            <a:r>
              <a:rPr lang="en-IN" dirty="0"/>
              <a:t> </a:t>
            </a:r>
            <a:r>
              <a:rPr lang="en-IN" dirty="0" err="1"/>
              <a:t>AYÚdÏ</a:t>
            </a:r>
            <a:r>
              <a:rPr lang="en-IN" dirty="0"/>
              <a:t> </a:t>
            </a:r>
            <a:r>
              <a:rPr lang="en-IN" dirty="0" err="1"/>
              <a:t>LôYXWôn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F2AFCC-A43D-4A6A-9572-D6FF603EF731}"/>
              </a:ext>
            </a:extLst>
          </p:cNvPr>
          <p:cNvSpPr txBox="1"/>
          <p:nvPr/>
        </p:nvSpPr>
        <p:spPr>
          <a:xfrm>
            <a:off x="0" y="540247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Yô</a:t>
            </a:r>
            <a:r>
              <a:rPr lang="en-IN" dirty="0"/>
              <a:t>]m éª Bs¡\</a:t>
            </a:r>
            <a:r>
              <a:rPr lang="en-IN" dirty="0" err="1"/>
              <a:t>Yo</a:t>
            </a:r>
            <a:endParaRPr lang="en-IN" dirty="0"/>
          </a:p>
          <a:p>
            <a:r>
              <a:rPr lang="en-IN" dirty="0" err="1"/>
              <a:t>SUdLôL</a:t>
            </a:r>
            <a:r>
              <a:rPr lang="en-IN" dirty="0"/>
              <a:t> </a:t>
            </a:r>
            <a:r>
              <a:rPr lang="en-IN" dirty="0" err="1"/>
              <a:t>TôÓLs</a:t>
            </a:r>
            <a:r>
              <a:rPr lang="en-IN" dirty="0"/>
              <a:t> </a:t>
            </a:r>
            <a:r>
              <a:rPr lang="en-IN" dirty="0" err="1"/>
              <a:t>Ht</a:t>
            </a:r>
            <a:r>
              <a:rPr lang="en-IN" dirty="0"/>
              <a:t>\</a:t>
            </a:r>
            <a:r>
              <a:rPr lang="en-IN" dirty="0" err="1"/>
              <a:t>ôúW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738561-044F-4CC8-B146-459009EAC361}"/>
              </a:ext>
            </a:extLst>
          </p:cNvPr>
          <p:cNvSpPr txBox="1"/>
          <p:nvPr/>
        </p:nvSpPr>
        <p:spPr>
          <a:xfrm>
            <a:off x="0" y="540192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RôLUôn</a:t>
            </a:r>
            <a:r>
              <a:rPr lang="en-IN" dirty="0"/>
              <a:t> </a:t>
            </a:r>
            <a:r>
              <a:rPr lang="en-IN" dirty="0" err="1"/>
              <a:t>CÚd¡ú</a:t>
            </a:r>
            <a:r>
              <a:rPr lang="en-IN" dirty="0"/>
              <a:t>\u Gu\</a:t>
            </a:r>
            <a:r>
              <a:rPr lang="en-IN" dirty="0" err="1"/>
              <a:t>YÚdÏ</a:t>
            </a:r>
            <a:endParaRPr lang="en-IN" dirty="0"/>
          </a:p>
          <a:p>
            <a:r>
              <a:rPr lang="en-IN" dirty="0" err="1"/>
              <a:t>LNkR</a:t>
            </a:r>
            <a:r>
              <a:rPr lang="en-IN" dirty="0"/>
              <a:t> </a:t>
            </a:r>
            <a:r>
              <a:rPr lang="en-IN" dirty="0" err="1"/>
              <a:t>Lô¥ûV</a:t>
            </a:r>
            <a:r>
              <a:rPr lang="en-IN" dirty="0"/>
              <a:t> </a:t>
            </a:r>
            <a:r>
              <a:rPr lang="en-IN" dirty="0" err="1"/>
              <a:t>ùLôÓjR</a:t>
            </a:r>
            <a:r>
              <a:rPr lang="en-IN" dirty="0"/>
              <a:t>]</a:t>
            </a:r>
            <a:r>
              <a:rPr lang="en-IN" dirty="0" err="1"/>
              <a:t>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A00DDC-43D5-4CA1-AD30-89BE79C3372C}"/>
              </a:ext>
            </a:extLst>
          </p:cNvPr>
          <p:cNvSpPr txBox="1"/>
          <p:nvPr/>
        </p:nvSpPr>
        <p:spPr>
          <a:xfrm>
            <a:off x="0" y="540247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ùTôu</a:t>
            </a:r>
            <a:r>
              <a:rPr lang="en-IN" dirty="0"/>
              <a:t> </a:t>
            </a:r>
            <a:r>
              <a:rPr lang="en-IN" dirty="0" err="1"/>
              <a:t>Å§«u</a:t>
            </a:r>
            <a:r>
              <a:rPr lang="en-IN" dirty="0"/>
              <a:t> </a:t>
            </a:r>
            <a:r>
              <a:rPr lang="en-IN" dirty="0" err="1"/>
              <a:t>úYkRàdÏ</a:t>
            </a:r>
            <a:endParaRPr lang="en-IN" dirty="0"/>
          </a:p>
          <a:p>
            <a:r>
              <a:rPr lang="en-IN" dirty="0" err="1"/>
              <a:t>Øs</a:t>
            </a:r>
            <a:r>
              <a:rPr lang="en-IN" dirty="0"/>
              <a:t>°]</a:t>
            </a:r>
            <a:r>
              <a:rPr lang="en-IN" dirty="0" err="1"/>
              <a:t>ôp</a:t>
            </a:r>
            <a:r>
              <a:rPr lang="en-IN" dirty="0"/>
              <a:t> ¡</a:t>
            </a:r>
            <a:r>
              <a:rPr lang="en-IN" dirty="0" err="1"/>
              <a:t>ÃPm</a:t>
            </a:r>
            <a:r>
              <a:rPr lang="en-IN" dirty="0"/>
              <a:t> </a:t>
            </a:r>
            <a:r>
              <a:rPr lang="en-IN" dirty="0" err="1"/>
              <a:t>ãh</a:t>
            </a:r>
            <a:r>
              <a:rPr lang="en-IN" dirty="0"/>
              <a:t>¥]</a:t>
            </a:r>
            <a:r>
              <a:rPr lang="en-IN" dirty="0" err="1"/>
              <a:t>ôúW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1471</TotalTime>
  <Words>100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2021-01-04T08:34:48Z</dcterms:modified>
</cp:coreProperties>
</file>